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9"/>
  </p:notesMasterIdLst>
  <p:sldIdLst>
    <p:sldId id="256" r:id="rId2"/>
    <p:sldId id="262" r:id="rId3"/>
    <p:sldId id="257" r:id="rId4"/>
    <p:sldId id="265" r:id="rId5"/>
    <p:sldId id="259" r:id="rId6"/>
    <p:sldId id="278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 snapToGrid="0">
      <p:cViewPr>
        <p:scale>
          <a:sx n="78" d="100"/>
          <a:sy n="78" d="100"/>
        </p:scale>
        <p:origin x="-3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3C2E9-B173-4D42-BD18-A8162228531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F0D49-1467-4AF1-9059-1A89175C87C8}">
      <dgm:prSet phldrT="[Текст]"/>
      <dgm:spPr/>
      <dgm:t>
        <a:bodyPr/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rPr>
            <a:t>Завдання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BB393F0-FC2D-457C-8CF3-8B9E51C8D5EA}" type="parTrans" cxnId="{49511E89-1325-4D7C-A34B-43051BA3192E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BCC6779-9A4E-4F74-9601-6FF8A73AE784}" type="sibTrans" cxnId="{49511E89-1325-4D7C-A34B-43051BA3192E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95D73D9-6E8F-4DCF-B5F0-91797E5DB134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літературний огляд сучасного стану досліджень нікелевих феритів;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C02E66CC-E20F-4655-BCF5-E50B6949F043}" type="parTrans" cxnId="{A82C9586-61BF-4938-A87E-4A2835F82EC3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F6FB5A0-BD86-4B4C-82D6-B1DB87668921}" type="sibTrans" cxnId="{A82C9586-61BF-4938-A87E-4A2835F82EC3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01B8F1D-69BB-4C4B-9759-E74246A680E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відпрацювання методик синтезу нікелевих феритів та композитів на їх основі, синтез лабораторної серії зразків;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B00CEDF-9F91-47EF-8681-5F202E8B1083}" type="parTrans" cxnId="{2E3644F7-F949-46C8-AD4B-3657A7238278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B11F096-13A5-4064-8169-E445CDBC7849}" type="sibTrans" cxnId="{2E3644F7-F949-46C8-AD4B-3657A7238278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840F92B-108F-4C53-86E8-0F24F798D843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дослідження каталітичних властивостей у модельній реакції, дослідження кінетики цього процесу;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871EBF4-D5AF-4BD0-8A86-F43ED87444E2}" type="parTrans" cxnId="{3A5C90A3-A363-464F-BAEA-CAC3A5C6C59F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A0855D2-776E-4C3C-BBCB-3AD4448D0E15}" type="sibTrans" cxnId="{3A5C90A3-A363-464F-BAEA-CAC3A5C6C59F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22028DA-F366-4052-808E-4BCF395F283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дослідження фізичних властивостей (структура та магнетизм).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8E15728-8E0F-4C4C-BD3B-BC6602913C52}" type="parTrans" cxnId="{26A1EBED-E7F9-43AE-B238-3149A7DA181C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8138D62-7D15-4543-A081-3F57ACDA846B}" type="sibTrans" cxnId="{26A1EBED-E7F9-43AE-B238-3149A7DA181C}">
      <dgm:prSet/>
      <dgm:spPr/>
      <dgm:t>
        <a:bodyPr/>
        <a:lstStyle/>
        <a:p>
          <a:endParaRPr lang="ru-RU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CB85A03-7728-423F-9704-A89E7D1F021D}" type="pres">
      <dgm:prSet presAssocID="{5603C2E9-B173-4D42-BD18-A8162228531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9A10E-6CED-4360-98F3-9CEC907A0E2F}" type="pres">
      <dgm:prSet presAssocID="{5603C2E9-B173-4D42-BD18-A81622285316}" presName="matrix" presStyleCnt="0"/>
      <dgm:spPr/>
    </dgm:pt>
    <dgm:pt modelId="{B09B97CB-D76A-4CA4-8C93-2336FE68FFEE}" type="pres">
      <dgm:prSet presAssocID="{5603C2E9-B173-4D42-BD18-A81622285316}" presName="tile1" presStyleLbl="node1" presStyleIdx="0" presStyleCnt="4"/>
      <dgm:spPr/>
      <dgm:t>
        <a:bodyPr/>
        <a:lstStyle/>
        <a:p>
          <a:endParaRPr lang="ru-RU"/>
        </a:p>
      </dgm:t>
    </dgm:pt>
    <dgm:pt modelId="{0D8771F2-17ED-4A04-99B7-B8F29B34D51F}" type="pres">
      <dgm:prSet presAssocID="{5603C2E9-B173-4D42-BD18-A8162228531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F8ADB-700B-453F-914B-BDC38A2F6090}" type="pres">
      <dgm:prSet presAssocID="{5603C2E9-B173-4D42-BD18-A81622285316}" presName="tile2" presStyleLbl="node1" presStyleIdx="1" presStyleCnt="4"/>
      <dgm:spPr/>
      <dgm:t>
        <a:bodyPr/>
        <a:lstStyle/>
        <a:p>
          <a:endParaRPr lang="ru-RU"/>
        </a:p>
      </dgm:t>
    </dgm:pt>
    <dgm:pt modelId="{779BFE28-34F5-47DF-9B03-8ADCE53E51D4}" type="pres">
      <dgm:prSet presAssocID="{5603C2E9-B173-4D42-BD18-A8162228531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471FB-26A4-47EB-A9E4-5A9F9F6784B4}" type="pres">
      <dgm:prSet presAssocID="{5603C2E9-B173-4D42-BD18-A81622285316}" presName="tile3" presStyleLbl="node1" presStyleIdx="2" presStyleCnt="4"/>
      <dgm:spPr/>
      <dgm:t>
        <a:bodyPr/>
        <a:lstStyle/>
        <a:p>
          <a:endParaRPr lang="ru-RU"/>
        </a:p>
      </dgm:t>
    </dgm:pt>
    <dgm:pt modelId="{2FCE5CC7-971E-428D-A2DB-8CE22DB24347}" type="pres">
      <dgm:prSet presAssocID="{5603C2E9-B173-4D42-BD18-A8162228531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1B83A-E153-43E3-9202-EB8200A2EC97}" type="pres">
      <dgm:prSet presAssocID="{5603C2E9-B173-4D42-BD18-A81622285316}" presName="tile4" presStyleLbl="node1" presStyleIdx="3" presStyleCnt="4"/>
      <dgm:spPr/>
      <dgm:t>
        <a:bodyPr/>
        <a:lstStyle/>
        <a:p>
          <a:endParaRPr lang="ru-RU"/>
        </a:p>
      </dgm:t>
    </dgm:pt>
    <dgm:pt modelId="{DCEBC128-51A0-4DD9-A176-80BD20B4A64B}" type="pres">
      <dgm:prSet presAssocID="{5603C2E9-B173-4D42-BD18-A8162228531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1C8DC-658F-4803-9650-25C9D4E4DE37}" type="pres">
      <dgm:prSet presAssocID="{5603C2E9-B173-4D42-BD18-A8162228531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C9586-61BF-4938-A87E-4A2835F82EC3}" srcId="{53AF0D49-1467-4AF1-9059-1A89175C87C8}" destId="{195D73D9-6E8F-4DCF-B5F0-91797E5DB134}" srcOrd="0" destOrd="0" parTransId="{C02E66CC-E20F-4655-BCF5-E50B6949F043}" sibTransId="{2F6FB5A0-BD86-4B4C-82D6-B1DB87668921}"/>
    <dgm:cxn modelId="{2E3644F7-F949-46C8-AD4B-3657A7238278}" srcId="{53AF0D49-1467-4AF1-9059-1A89175C87C8}" destId="{301B8F1D-69BB-4C4B-9759-E74246A680EF}" srcOrd="1" destOrd="0" parTransId="{9B00CEDF-9F91-47EF-8681-5F202E8B1083}" sibTransId="{3B11F096-13A5-4064-8169-E445CDBC7849}"/>
    <dgm:cxn modelId="{6D99148D-C573-431F-A4DD-2E4BD76B06CE}" type="presOf" srcId="{E840F92B-108F-4C53-86E8-0F24F798D843}" destId="{2FCE5CC7-971E-428D-A2DB-8CE22DB24347}" srcOrd="1" destOrd="0" presId="urn:microsoft.com/office/officeart/2005/8/layout/matrix1"/>
    <dgm:cxn modelId="{9FDC900C-FEF4-495C-AA03-20941D1D0079}" type="presOf" srcId="{D22028DA-F366-4052-808E-4BCF395F2837}" destId="{A731B83A-E153-43E3-9202-EB8200A2EC97}" srcOrd="0" destOrd="0" presId="urn:microsoft.com/office/officeart/2005/8/layout/matrix1"/>
    <dgm:cxn modelId="{26A1EBED-E7F9-43AE-B238-3149A7DA181C}" srcId="{53AF0D49-1467-4AF1-9059-1A89175C87C8}" destId="{D22028DA-F366-4052-808E-4BCF395F2837}" srcOrd="3" destOrd="0" parTransId="{58E15728-8E0F-4C4C-BD3B-BC6602913C52}" sibTransId="{68138D62-7D15-4543-A081-3F57ACDA846B}"/>
    <dgm:cxn modelId="{F9CF7C39-A7D3-473D-AFB3-151733AA89A0}" type="presOf" srcId="{195D73D9-6E8F-4DCF-B5F0-91797E5DB134}" destId="{B09B97CB-D76A-4CA4-8C93-2336FE68FFEE}" srcOrd="0" destOrd="0" presId="urn:microsoft.com/office/officeart/2005/8/layout/matrix1"/>
    <dgm:cxn modelId="{49511E89-1325-4D7C-A34B-43051BA3192E}" srcId="{5603C2E9-B173-4D42-BD18-A81622285316}" destId="{53AF0D49-1467-4AF1-9059-1A89175C87C8}" srcOrd="0" destOrd="0" parTransId="{DBB393F0-FC2D-457C-8CF3-8B9E51C8D5EA}" sibTransId="{EBCC6779-9A4E-4F74-9601-6FF8A73AE784}"/>
    <dgm:cxn modelId="{93E39E90-44A9-433A-9967-9F5A0CE2F22D}" type="presOf" srcId="{5603C2E9-B173-4D42-BD18-A81622285316}" destId="{FCB85A03-7728-423F-9704-A89E7D1F021D}" srcOrd="0" destOrd="0" presId="urn:microsoft.com/office/officeart/2005/8/layout/matrix1"/>
    <dgm:cxn modelId="{68F6DDF0-EA32-4E5F-A8FC-C241ACA72FD1}" type="presOf" srcId="{53AF0D49-1467-4AF1-9059-1A89175C87C8}" destId="{4451C8DC-658F-4803-9650-25C9D4E4DE37}" srcOrd="0" destOrd="0" presId="urn:microsoft.com/office/officeart/2005/8/layout/matrix1"/>
    <dgm:cxn modelId="{266EE5BB-E66F-471C-922E-4CB09653F0FD}" type="presOf" srcId="{301B8F1D-69BB-4C4B-9759-E74246A680EF}" destId="{463F8ADB-700B-453F-914B-BDC38A2F6090}" srcOrd="0" destOrd="0" presId="urn:microsoft.com/office/officeart/2005/8/layout/matrix1"/>
    <dgm:cxn modelId="{FBB5A740-0385-4CE0-8496-5D8484F685D9}" type="presOf" srcId="{D22028DA-F366-4052-808E-4BCF395F2837}" destId="{DCEBC128-51A0-4DD9-A176-80BD20B4A64B}" srcOrd="1" destOrd="0" presId="urn:microsoft.com/office/officeart/2005/8/layout/matrix1"/>
    <dgm:cxn modelId="{3A5C90A3-A363-464F-BAEA-CAC3A5C6C59F}" srcId="{53AF0D49-1467-4AF1-9059-1A89175C87C8}" destId="{E840F92B-108F-4C53-86E8-0F24F798D843}" srcOrd="2" destOrd="0" parTransId="{3871EBF4-D5AF-4BD0-8A86-F43ED87444E2}" sibTransId="{9A0855D2-776E-4C3C-BBCB-3AD4448D0E15}"/>
    <dgm:cxn modelId="{37954698-2EA4-4777-9B9C-9D29D5631307}" type="presOf" srcId="{195D73D9-6E8F-4DCF-B5F0-91797E5DB134}" destId="{0D8771F2-17ED-4A04-99B7-B8F29B34D51F}" srcOrd="1" destOrd="0" presId="urn:microsoft.com/office/officeart/2005/8/layout/matrix1"/>
    <dgm:cxn modelId="{09D7C852-F5AD-40F3-98D9-8422E1A33E16}" type="presOf" srcId="{301B8F1D-69BB-4C4B-9759-E74246A680EF}" destId="{779BFE28-34F5-47DF-9B03-8ADCE53E51D4}" srcOrd="1" destOrd="0" presId="urn:microsoft.com/office/officeart/2005/8/layout/matrix1"/>
    <dgm:cxn modelId="{8A26B66F-DC01-4F5D-ACE5-ADE2E1327E7F}" type="presOf" srcId="{E840F92B-108F-4C53-86E8-0F24F798D843}" destId="{C08471FB-26A4-47EB-A9E4-5A9F9F6784B4}" srcOrd="0" destOrd="0" presId="urn:microsoft.com/office/officeart/2005/8/layout/matrix1"/>
    <dgm:cxn modelId="{9686DA3F-3B21-45F1-B049-2E748B289EF1}" type="presParOf" srcId="{FCB85A03-7728-423F-9704-A89E7D1F021D}" destId="{38E9A10E-6CED-4360-98F3-9CEC907A0E2F}" srcOrd="0" destOrd="0" presId="urn:microsoft.com/office/officeart/2005/8/layout/matrix1"/>
    <dgm:cxn modelId="{18FBA330-8648-4B89-BE86-A5C8DCDB5B47}" type="presParOf" srcId="{38E9A10E-6CED-4360-98F3-9CEC907A0E2F}" destId="{B09B97CB-D76A-4CA4-8C93-2336FE68FFEE}" srcOrd="0" destOrd="0" presId="urn:microsoft.com/office/officeart/2005/8/layout/matrix1"/>
    <dgm:cxn modelId="{E9C1DA72-8DE7-429B-9739-8F589273823F}" type="presParOf" srcId="{38E9A10E-6CED-4360-98F3-9CEC907A0E2F}" destId="{0D8771F2-17ED-4A04-99B7-B8F29B34D51F}" srcOrd="1" destOrd="0" presId="urn:microsoft.com/office/officeart/2005/8/layout/matrix1"/>
    <dgm:cxn modelId="{8A9FC2F7-0107-44F6-A897-E071F5F566BF}" type="presParOf" srcId="{38E9A10E-6CED-4360-98F3-9CEC907A0E2F}" destId="{463F8ADB-700B-453F-914B-BDC38A2F6090}" srcOrd="2" destOrd="0" presId="urn:microsoft.com/office/officeart/2005/8/layout/matrix1"/>
    <dgm:cxn modelId="{7C983AA0-178D-43F6-8D05-6BFF23FD775F}" type="presParOf" srcId="{38E9A10E-6CED-4360-98F3-9CEC907A0E2F}" destId="{779BFE28-34F5-47DF-9B03-8ADCE53E51D4}" srcOrd="3" destOrd="0" presId="urn:microsoft.com/office/officeart/2005/8/layout/matrix1"/>
    <dgm:cxn modelId="{2F90E5D5-602D-4028-AA24-24D6EC4C0B0D}" type="presParOf" srcId="{38E9A10E-6CED-4360-98F3-9CEC907A0E2F}" destId="{C08471FB-26A4-47EB-A9E4-5A9F9F6784B4}" srcOrd="4" destOrd="0" presId="urn:microsoft.com/office/officeart/2005/8/layout/matrix1"/>
    <dgm:cxn modelId="{3346C1CA-EEFA-4E57-B25E-EA296A097969}" type="presParOf" srcId="{38E9A10E-6CED-4360-98F3-9CEC907A0E2F}" destId="{2FCE5CC7-971E-428D-A2DB-8CE22DB24347}" srcOrd="5" destOrd="0" presId="urn:microsoft.com/office/officeart/2005/8/layout/matrix1"/>
    <dgm:cxn modelId="{89E72320-64B1-4AEC-9D7F-65C342495528}" type="presParOf" srcId="{38E9A10E-6CED-4360-98F3-9CEC907A0E2F}" destId="{A731B83A-E153-43E3-9202-EB8200A2EC97}" srcOrd="6" destOrd="0" presId="urn:microsoft.com/office/officeart/2005/8/layout/matrix1"/>
    <dgm:cxn modelId="{85B03BC7-749F-4D4D-B1DC-D9CF939A4FAA}" type="presParOf" srcId="{38E9A10E-6CED-4360-98F3-9CEC907A0E2F}" destId="{DCEBC128-51A0-4DD9-A176-80BD20B4A64B}" srcOrd="7" destOrd="0" presId="urn:microsoft.com/office/officeart/2005/8/layout/matrix1"/>
    <dgm:cxn modelId="{9C0A419E-1FFC-48B1-B392-F378FE403999}" type="presParOf" srcId="{FCB85A03-7728-423F-9704-A89E7D1F021D}" destId="{4451C8DC-658F-4803-9650-25C9D4E4DE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C426E-C598-47BC-8451-8D67270BBAE8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7C97F-FE93-4426-9FF2-633B50F092D0}">
      <dgm:prSet phldrT="[Текст]" custT="1"/>
      <dgm:spPr/>
      <dgm:t>
        <a:bodyPr/>
        <a:lstStyle/>
        <a:p>
          <a:r>
            <a:rPr lang="uk-UA" sz="2000" dirty="0" smtClean="0">
              <a:latin typeface="Comic Sans MS" pitchFamily="66" charset="0"/>
            </a:rPr>
            <a:t>Упарювання (перемішування, 80 </a:t>
          </a:r>
          <a:r>
            <a:rPr lang="uk-UA" sz="20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°С)</a:t>
          </a:r>
          <a:endParaRPr lang="ru-RU" sz="2000" dirty="0"/>
        </a:p>
      </dgm:t>
    </dgm:pt>
    <dgm:pt modelId="{CA7585A0-E9C9-4D34-9C46-DFF37A7F6D7B}" type="parTrans" cxnId="{B2061E4B-223E-4B6E-8F10-1FE2BD0D574D}">
      <dgm:prSet/>
      <dgm:spPr/>
      <dgm:t>
        <a:bodyPr/>
        <a:lstStyle/>
        <a:p>
          <a:endParaRPr lang="ru-RU"/>
        </a:p>
      </dgm:t>
    </dgm:pt>
    <dgm:pt modelId="{53BA1894-5FFB-4DDA-9C05-E65835957032}" type="sibTrans" cxnId="{B2061E4B-223E-4B6E-8F10-1FE2BD0D574D}">
      <dgm:prSet/>
      <dgm:spPr/>
      <dgm:t>
        <a:bodyPr/>
        <a:lstStyle/>
        <a:p>
          <a:endParaRPr lang="ru-RU"/>
        </a:p>
      </dgm:t>
    </dgm:pt>
    <dgm:pt modelId="{F8E79CA4-38CD-4CF4-8AA2-D549AA4DF00A}">
      <dgm:prSet phldrT="[Текст]" custT="1"/>
      <dgm:spPr/>
      <dgm:t>
        <a:bodyPr/>
        <a:lstStyle/>
        <a:p>
          <a:r>
            <a:rPr lang="uk-UA" sz="20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Перегрівання (80 °С)</a:t>
          </a:r>
          <a:endParaRPr lang="ru-RU" sz="2000" dirty="0"/>
        </a:p>
      </dgm:t>
    </dgm:pt>
    <dgm:pt modelId="{236B0C26-5825-4B3A-A9B1-6FCD739028C3}" type="parTrans" cxnId="{553EE7C9-26EC-49D2-964B-DA2EAA195BFF}">
      <dgm:prSet/>
      <dgm:spPr/>
      <dgm:t>
        <a:bodyPr/>
        <a:lstStyle/>
        <a:p>
          <a:endParaRPr lang="ru-RU"/>
        </a:p>
      </dgm:t>
    </dgm:pt>
    <dgm:pt modelId="{52789304-52B6-4D72-82E5-CAC27DB229DC}" type="sibTrans" cxnId="{553EE7C9-26EC-49D2-964B-DA2EAA195BFF}">
      <dgm:prSet/>
      <dgm:spPr/>
      <dgm:t>
        <a:bodyPr/>
        <a:lstStyle/>
        <a:p>
          <a:endParaRPr lang="ru-RU"/>
        </a:p>
      </dgm:t>
    </dgm:pt>
    <dgm:pt modelId="{DD0271F7-C690-4C36-9340-1490FA4A5145}">
      <dgm:prSet phldrT="[Текст]" custT="1"/>
      <dgm:spPr/>
      <dgm:t>
        <a:bodyPr/>
        <a:lstStyle/>
        <a:p>
          <a:r>
            <a:rPr lang="uk-UA" sz="20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Прожарювання (</a:t>
          </a:r>
          <a:r>
            <a:rPr lang="en-US" sz="20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T</a:t>
          </a:r>
          <a:r>
            <a:rPr lang="uk-UA" sz="2000" baseline="-25000" dirty="0" err="1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прож</a:t>
          </a:r>
          <a:r>
            <a:rPr lang="uk-UA" sz="20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, середовище)</a:t>
          </a:r>
          <a:endParaRPr lang="ru-RU" sz="2000" dirty="0"/>
        </a:p>
      </dgm:t>
    </dgm:pt>
    <dgm:pt modelId="{7BBA9949-E2DC-40C6-BBFB-D566C360B15D}" type="parTrans" cxnId="{03C7FEDA-7A6A-4925-97F6-9C761F4A4096}">
      <dgm:prSet/>
      <dgm:spPr/>
      <dgm:t>
        <a:bodyPr/>
        <a:lstStyle/>
        <a:p>
          <a:endParaRPr lang="ru-RU"/>
        </a:p>
      </dgm:t>
    </dgm:pt>
    <dgm:pt modelId="{8BE42591-1BC5-4076-8FCE-9BA7B06C5037}" type="sibTrans" cxnId="{03C7FEDA-7A6A-4925-97F6-9C761F4A4096}">
      <dgm:prSet/>
      <dgm:spPr/>
      <dgm:t>
        <a:bodyPr/>
        <a:lstStyle/>
        <a:p>
          <a:endParaRPr lang="ru-RU"/>
        </a:p>
      </dgm:t>
    </dgm:pt>
    <dgm:pt modelId="{5DAF28B2-B4A2-4728-B9FE-F52F14DC4C6F}" type="pres">
      <dgm:prSet presAssocID="{D0FC426E-C598-47BC-8451-8D67270BBA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5776D-DFB8-4BBF-9095-6ADA3ECC4276}" type="pres">
      <dgm:prSet presAssocID="{D0FC426E-C598-47BC-8451-8D67270BBAE8}" presName="dummyMaxCanvas" presStyleCnt="0">
        <dgm:presLayoutVars/>
      </dgm:prSet>
      <dgm:spPr/>
    </dgm:pt>
    <dgm:pt modelId="{919F0FA0-4B2D-44FC-8644-37E30E9A0247}" type="pres">
      <dgm:prSet presAssocID="{D0FC426E-C598-47BC-8451-8D67270BBA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739FC-9322-4FD4-856F-238454826EEB}" type="pres">
      <dgm:prSet presAssocID="{D0FC426E-C598-47BC-8451-8D67270BBA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E8389-ACAA-4CC2-8354-88D6DCE033ED}" type="pres">
      <dgm:prSet presAssocID="{D0FC426E-C598-47BC-8451-8D67270BBA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73588-214D-419F-A4DD-7EC5DDE98249}" type="pres">
      <dgm:prSet presAssocID="{D0FC426E-C598-47BC-8451-8D67270BBA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CBFB8-EB56-4B3C-A959-7DB16D5EBBF9}" type="pres">
      <dgm:prSet presAssocID="{D0FC426E-C598-47BC-8451-8D67270BBA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0C857-BDF5-44AA-BD00-852DAB422348}" type="pres">
      <dgm:prSet presAssocID="{D0FC426E-C598-47BC-8451-8D67270BBA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3B6E3-ABBC-4A07-A767-15A801E81ACB}" type="pres">
      <dgm:prSet presAssocID="{D0FC426E-C598-47BC-8451-8D67270BBA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B8277-59C5-4659-8CD9-F623F3823280}" type="pres">
      <dgm:prSet presAssocID="{D0FC426E-C598-47BC-8451-8D67270BBA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E1617-EFAC-4CA7-B3D9-9E660A5F9A73}" type="presOf" srcId="{DD0271F7-C690-4C36-9340-1490FA4A5145}" destId="{016B8277-59C5-4659-8CD9-F623F3823280}" srcOrd="1" destOrd="0" presId="urn:microsoft.com/office/officeart/2005/8/layout/vProcess5"/>
    <dgm:cxn modelId="{03C7FEDA-7A6A-4925-97F6-9C761F4A4096}" srcId="{D0FC426E-C598-47BC-8451-8D67270BBAE8}" destId="{DD0271F7-C690-4C36-9340-1490FA4A5145}" srcOrd="2" destOrd="0" parTransId="{7BBA9949-E2DC-40C6-BBFB-D566C360B15D}" sibTransId="{8BE42591-1BC5-4076-8FCE-9BA7B06C5037}"/>
    <dgm:cxn modelId="{095138D6-2652-4672-B535-8FB0930002A4}" type="presOf" srcId="{DD0271F7-C690-4C36-9340-1490FA4A5145}" destId="{728E8389-ACAA-4CC2-8354-88D6DCE033ED}" srcOrd="0" destOrd="0" presId="urn:microsoft.com/office/officeart/2005/8/layout/vProcess5"/>
    <dgm:cxn modelId="{52721A0A-66DB-4AD8-897C-029D593DF8EC}" type="presOf" srcId="{53BA1894-5FFB-4DDA-9C05-E65835957032}" destId="{63173588-214D-419F-A4DD-7EC5DDE98249}" srcOrd="0" destOrd="0" presId="urn:microsoft.com/office/officeart/2005/8/layout/vProcess5"/>
    <dgm:cxn modelId="{5882541B-6D3D-4E44-9520-2BD1D034F309}" type="presOf" srcId="{1C57C97F-FE93-4426-9FF2-633B50F092D0}" destId="{2220C857-BDF5-44AA-BD00-852DAB422348}" srcOrd="1" destOrd="0" presId="urn:microsoft.com/office/officeart/2005/8/layout/vProcess5"/>
    <dgm:cxn modelId="{F2188E2D-55C2-409F-A9F9-7F5DFB4FD0AD}" type="presOf" srcId="{F8E79CA4-38CD-4CF4-8AA2-D549AA4DF00A}" destId="{F8A739FC-9322-4FD4-856F-238454826EEB}" srcOrd="0" destOrd="0" presId="urn:microsoft.com/office/officeart/2005/8/layout/vProcess5"/>
    <dgm:cxn modelId="{E3EFBBE7-2F28-456D-95A3-C1F8DE53BA0C}" type="presOf" srcId="{1C57C97F-FE93-4426-9FF2-633B50F092D0}" destId="{919F0FA0-4B2D-44FC-8644-37E30E9A0247}" srcOrd="0" destOrd="0" presId="urn:microsoft.com/office/officeart/2005/8/layout/vProcess5"/>
    <dgm:cxn modelId="{05384E2C-788F-480A-BF4A-133CB69EDC16}" type="presOf" srcId="{D0FC426E-C598-47BC-8451-8D67270BBAE8}" destId="{5DAF28B2-B4A2-4728-B9FE-F52F14DC4C6F}" srcOrd="0" destOrd="0" presId="urn:microsoft.com/office/officeart/2005/8/layout/vProcess5"/>
    <dgm:cxn modelId="{03645DBB-465C-4D03-B104-2BA2225B6A84}" type="presOf" srcId="{F8E79CA4-38CD-4CF4-8AA2-D549AA4DF00A}" destId="{9283B6E3-ABBC-4A07-A767-15A801E81ACB}" srcOrd="1" destOrd="0" presId="urn:microsoft.com/office/officeart/2005/8/layout/vProcess5"/>
    <dgm:cxn modelId="{B2061E4B-223E-4B6E-8F10-1FE2BD0D574D}" srcId="{D0FC426E-C598-47BC-8451-8D67270BBAE8}" destId="{1C57C97F-FE93-4426-9FF2-633B50F092D0}" srcOrd="0" destOrd="0" parTransId="{CA7585A0-E9C9-4D34-9C46-DFF37A7F6D7B}" sibTransId="{53BA1894-5FFB-4DDA-9C05-E65835957032}"/>
    <dgm:cxn modelId="{553EE7C9-26EC-49D2-964B-DA2EAA195BFF}" srcId="{D0FC426E-C598-47BC-8451-8D67270BBAE8}" destId="{F8E79CA4-38CD-4CF4-8AA2-D549AA4DF00A}" srcOrd="1" destOrd="0" parTransId="{236B0C26-5825-4B3A-A9B1-6FCD739028C3}" sibTransId="{52789304-52B6-4D72-82E5-CAC27DB229DC}"/>
    <dgm:cxn modelId="{8B16C452-BEBC-4143-9CE1-CB54632E12BF}" type="presOf" srcId="{52789304-52B6-4D72-82E5-CAC27DB229DC}" destId="{DF1CBFB8-EB56-4B3C-A959-7DB16D5EBBF9}" srcOrd="0" destOrd="0" presId="urn:microsoft.com/office/officeart/2005/8/layout/vProcess5"/>
    <dgm:cxn modelId="{C64F5412-BADF-46A7-9939-A2F0C4D981B1}" type="presParOf" srcId="{5DAF28B2-B4A2-4728-B9FE-F52F14DC4C6F}" destId="{F145776D-DFB8-4BBF-9095-6ADA3ECC4276}" srcOrd="0" destOrd="0" presId="urn:microsoft.com/office/officeart/2005/8/layout/vProcess5"/>
    <dgm:cxn modelId="{230405A9-DF4B-4B50-9497-CF460D632DD0}" type="presParOf" srcId="{5DAF28B2-B4A2-4728-B9FE-F52F14DC4C6F}" destId="{919F0FA0-4B2D-44FC-8644-37E30E9A0247}" srcOrd="1" destOrd="0" presId="urn:microsoft.com/office/officeart/2005/8/layout/vProcess5"/>
    <dgm:cxn modelId="{12FBC8CF-5D78-4344-93ED-CAAF20A4B02B}" type="presParOf" srcId="{5DAF28B2-B4A2-4728-B9FE-F52F14DC4C6F}" destId="{F8A739FC-9322-4FD4-856F-238454826EEB}" srcOrd="2" destOrd="0" presId="urn:microsoft.com/office/officeart/2005/8/layout/vProcess5"/>
    <dgm:cxn modelId="{C3616730-1D68-4BF9-8138-49429AEAE126}" type="presParOf" srcId="{5DAF28B2-B4A2-4728-B9FE-F52F14DC4C6F}" destId="{728E8389-ACAA-4CC2-8354-88D6DCE033ED}" srcOrd="3" destOrd="0" presId="urn:microsoft.com/office/officeart/2005/8/layout/vProcess5"/>
    <dgm:cxn modelId="{8A347B9F-5656-45E2-B924-D7531B08C199}" type="presParOf" srcId="{5DAF28B2-B4A2-4728-B9FE-F52F14DC4C6F}" destId="{63173588-214D-419F-A4DD-7EC5DDE98249}" srcOrd="4" destOrd="0" presId="urn:microsoft.com/office/officeart/2005/8/layout/vProcess5"/>
    <dgm:cxn modelId="{2D46DDEF-CA8A-48C5-B67F-DF4D350868CC}" type="presParOf" srcId="{5DAF28B2-B4A2-4728-B9FE-F52F14DC4C6F}" destId="{DF1CBFB8-EB56-4B3C-A959-7DB16D5EBBF9}" srcOrd="5" destOrd="0" presId="urn:microsoft.com/office/officeart/2005/8/layout/vProcess5"/>
    <dgm:cxn modelId="{CB1AC7F0-A2FB-4846-A5ED-CD05CF151824}" type="presParOf" srcId="{5DAF28B2-B4A2-4728-B9FE-F52F14DC4C6F}" destId="{2220C857-BDF5-44AA-BD00-852DAB422348}" srcOrd="6" destOrd="0" presId="urn:microsoft.com/office/officeart/2005/8/layout/vProcess5"/>
    <dgm:cxn modelId="{591775C3-AAB1-4A19-BC56-503115A367BA}" type="presParOf" srcId="{5DAF28B2-B4A2-4728-B9FE-F52F14DC4C6F}" destId="{9283B6E3-ABBC-4A07-A767-15A801E81ACB}" srcOrd="7" destOrd="0" presId="urn:microsoft.com/office/officeart/2005/8/layout/vProcess5"/>
    <dgm:cxn modelId="{40C3CC33-BA14-4779-886A-7B466C30A093}" type="presParOf" srcId="{5DAF28B2-B4A2-4728-B9FE-F52F14DC4C6F}" destId="{016B8277-59C5-4659-8CD9-F623F38232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30E63-B501-4E59-979F-D1720978393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B896C67F-D8FF-4B79-99E4-4DD3DD056FE5}">
      <dgm:prSet phldrT="[Текст]" phldr="1"/>
      <dgm:spPr/>
      <dgm:t>
        <a:bodyPr/>
        <a:lstStyle/>
        <a:p>
          <a:endParaRPr lang="ru-RU"/>
        </a:p>
      </dgm:t>
    </dgm:pt>
    <dgm:pt modelId="{96F3747D-658F-4DE4-B0EB-75FB5CB2F964}" type="parTrans" cxnId="{7BED0035-139A-440B-981F-01EC5A2F21C3}">
      <dgm:prSet/>
      <dgm:spPr/>
      <dgm:t>
        <a:bodyPr/>
        <a:lstStyle/>
        <a:p>
          <a:endParaRPr lang="ru-RU"/>
        </a:p>
      </dgm:t>
    </dgm:pt>
    <dgm:pt modelId="{66B04B64-EE4C-49EC-AF14-58F1FE984A2F}" type="sibTrans" cxnId="{7BED0035-139A-440B-981F-01EC5A2F21C3}">
      <dgm:prSet/>
      <dgm:spPr/>
      <dgm:t>
        <a:bodyPr/>
        <a:lstStyle/>
        <a:p>
          <a:endParaRPr lang="ru-RU"/>
        </a:p>
      </dgm:t>
    </dgm:pt>
    <dgm:pt modelId="{815291FE-049B-4490-B4C2-1F80C63C2075}">
      <dgm:prSet phldrT="[Текст]" phldr="1"/>
      <dgm:spPr/>
      <dgm:t>
        <a:bodyPr/>
        <a:lstStyle/>
        <a:p>
          <a:endParaRPr lang="ru-RU"/>
        </a:p>
      </dgm:t>
    </dgm:pt>
    <dgm:pt modelId="{F33B3E85-5E7C-4832-A938-833431500E30}" type="parTrans" cxnId="{FFEDBC5D-A8DE-468E-9CB0-E55184EB838F}">
      <dgm:prSet/>
      <dgm:spPr/>
      <dgm:t>
        <a:bodyPr/>
        <a:lstStyle/>
        <a:p>
          <a:endParaRPr lang="ru-RU"/>
        </a:p>
      </dgm:t>
    </dgm:pt>
    <dgm:pt modelId="{EE2738BE-1346-4FFB-8DEA-CBD9CA44E817}" type="sibTrans" cxnId="{FFEDBC5D-A8DE-468E-9CB0-E55184EB838F}">
      <dgm:prSet/>
      <dgm:spPr/>
      <dgm:t>
        <a:bodyPr/>
        <a:lstStyle/>
        <a:p>
          <a:endParaRPr lang="ru-RU"/>
        </a:p>
      </dgm:t>
    </dgm:pt>
    <dgm:pt modelId="{493BDE60-2FC8-4AD9-9419-8C450966F1E8}">
      <dgm:prSet phldrT="[Текст]" phldr="1"/>
      <dgm:spPr/>
      <dgm:t>
        <a:bodyPr/>
        <a:lstStyle/>
        <a:p>
          <a:endParaRPr lang="ru-RU"/>
        </a:p>
      </dgm:t>
    </dgm:pt>
    <dgm:pt modelId="{0FB6AA47-6065-4206-82E3-524624446F84}" type="parTrans" cxnId="{3FB70037-1726-46D4-8720-7C4762EA9269}">
      <dgm:prSet/>
      <dgm:spPr/>
      <dgm:t>
        <a:bodyPr/>
        <a:lstStyle/>
        <a:p>
          <a:endParaRPr lang="ru-RU"/>
        </a:p>
      </dgm:t>
    </dgm:pt>
    <dgm:pt modelId="{FFE98842-D150-49AD-8606-5E680D230977}" type="sibTrans" cxnId="{3FB70037-1726-46D4-8720-7C4762EA9269}">
      <dgm:prSet/>
      <dgm:spPr/>
      <dgm:t>
        <a:bodyPr/>
        <a:lstStyle/>
        <a:p>
          <a:endParaRPr lang="ru-RU"/>
        </a:p>
      </dgm:t>
    </dgm:pt>
    <dgm:pt modelId="{EAF981A5-AEF3-45A8-A712-A6AA778EC1CB}" type="pres">
      <dgm:prSet presAssocID="{0EA30E63-B501-4E59-979F-D17209783936}" presName="Name0" presStyleCnt="0">
        <dgm:presLayoutVars>
          <dgm:dir/>
          <dgm:animLvl val="lvl"/>
          <dgm:resizeHandles val="exact"/>
        </dgm:presLayoutVars>
      </dgm:prSet>
      <dgm:spPr/>
    </dgm:pt>
    <dgm:pt modelId="{91BFC3B3-75B5-4C89-8AAB-438E03364299}" type="pres">
      <dgm:prSet presAssocID="{0EA30E63-B501-4E59-979F-D17209783936}" presName="dummy" presStyleCnt="0"/>
      <dgm:spPr/>
    </dgm:pt>
    <dgm:pt modelId="{FDE09A75-593A-4E8D-B175-6949127B3037}" type="pres">
      <dgm:prSet presAssocID="{0EA30E63-B501-4E59-979F-D17209783936}" presName="linH" presStyleCnt="0"/>
      <dgm:spPr/>
    </dgm:pt>
    <dgm:pt modelId="{3F60D00B-8E85-4783-ABE2-4F6CC13F3902}" type="pres">
      <dgm:prSet presAssocID="{0EA30E63-B501-4E59-979F-D17209783936}" presName="padding1" presStyleCnt="0"/>
      <dgm:spPr/>
    </dgm:pt>
    <dgm:pt modelId="{EAA126D4-DFBB-4AC7-B06A-E2AF288AE3C9}" type="pres">
      <dgm:prSet presAssocID="{B896C67F-D8FF-4B79-99E4-4DD3DD056FE5}" presName="linV" presStyleCnt="0"/>
      <dgm:spPr/>
    </dgm:pt>
    <dgm:pt modelId="{83B035B1-1A20-487C-A41F-456B76E28327}" type="pres">
      <dgm:prSet presAssocID="{B896C67F-D8FF-4B79-99E4-4DD3DD056FE5}" presName="spVertical1" presStyleCnt="0"/>
      <dgm:spPr/>
    </dgm:pt>
    <dgm:pt modelId="{FF2D16F9-6700-4DDE-8A47-F9BE545AE1B8}" type="pres">
      <dgm:prSet presAssocID="{B896C67F-D8FF-4B79-99E4-4DD3DD056FE5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93797-539A-4BB3-967C-05288C39B63A}" type="pres">
      <dgm:prSet presAssocID="{B896C67F-D8FF-4B79-99E4-4DD3DD056FE5}" presName="spVertical2" presStyleCnt="0"/>
      <dgm:spPr/>
    </dgm:pt>
    <dgm:pt modelId="{D31D8E68-720F-484F-8776-019FE857476B}" type="pres">
      <dgm:prSet presAssocID="{B896C67F-D8FF-4B79-99E4-4DD3DD056FE5}" presName="spVertical3" presStyleCnt="0"/>
      <dgm:spPr/>
    </dgm:pt>
    <dgm:pt modelId="{A7819E76-52C4-4293-B314-E11671519E24}" type="pres">
      <dgm:prSet presAssocID="{66B04B64-EE4C-49EC-AF14-58F1FE984A2F}" presName="space" presStyleCnt="0"/>
      <dgm:spPr/>
    </dgm:pt>
    <dgm:pt modelId="{50CAC8F5-7673-444E-8F3C-D759E66AD8FE}" type="pres">
      <dgm:prSet presAssocID="{815291FE-049B-4490-B4C2-1F80C63C2075}" presName="linV" presStyleCnt="0"/>
      <dgm:spPr/>
    </dgm:pt>
    <dgm:pt modelId="{4ABD1EE5-3770-4E8C-B404-6E53890C3921}" type="pres">
      <dgm:prSet presAssocID="{815291FE-049B-4490-B4C2-1F80C63C2075}" presName="spVertical1" presStyleCnt="0"/>
      <dgm:spPr/>
    </dgm:pt>
    <dgm:pt modelId="{BAD12793-FF71-4E50-9B8A-AC758C016962}" type="pres">
      <dgm:prSet presAssocID="{815291FE-049B-4490-B4C2-1F80C63C2075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20974-11FF-44CE-9958-B1258CE75AE2}" type="pres">
      <dgm:prSet presAssocID="{815291FE-049B-4490-B4C2-1F80C63C2075}" presName="spVertical2" presStyleCnt="0"/>
      <dgm:spPr/>
    </dgm:pt>
    <dgm:pt modelId="{FB33FFF2-8964-496B-B930-91BF3B99906F}" type="pres">
      <dgm:prSet presAssocID="{815291FE-049B-4490-B4C2-1F80C63C2075}" presName="spVertical3" presStyleCnt="0"/>
      <dgm:spPr/>
    </dgm:pt>
    <dgm:pt modelId="{9A77A504-9C31-4A3A-B339-72CF4BB9E551}" type="pres">
      <dgm:prSet presAssocID="{EE2738BE-1346-4FFB-8DEA-CBD9CA44E817}" presName="space" presStyleCnt="0"/>
      <dgm:spPr/>
    </dgm:pt>
    <dgm:pt modelId="{75CCA929-6600-488E-AF7B-8B04B3026F89}" type="pres">
      <dgm:prSet presAssocID="{493BDE60-2FC8-4AD9-9419-8C450966F1E8}" presName="linV" presStyleCnt="0"/>
      <dgm:spPr/>
    </dgm:pt>
    <dgm:pt modelId="{3ED534D6-4CDB-453C-B947-CC747CC1AEB7}" type="pres">
      <dgm:prSet presAssocID="{493BDE60-2FC8-4AD9-9419-8C450966F1E8}" presName="spVertical1" presStyleCnt="0"/>
      <dgm:spPr/>
    </dgm:pt>
    <dgm:pt modelId="{A9D23186-0138-4091-BF13-D03E6446CC76}" type="pres">
      <dgm:prSet presAssocID="{493BDE60-2FC8-4AD9-9419-8C450966F1E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7FE35-9BF8-4A0C-8C6C-B033351DC1F1}" type="pres">
      <dgm:prSet presAssocID="{493BDE60-2FC8-4AD9-9419-8C450966F1E8}" presName="spVertical2" presStyleCnt="0"/>
      <dgm:spPr/>
    </dgm:pt>
    <dgm:pt modelId="{4A7CDA5D-7615-44C3-A148-035CE31B8851}" type="pres">
      <dgm:prSet presAssocID="{493BDE60-2FC8-4AD9-9419-8C450966F1E8}" presName="spVertical3" presStyleCnt="0"/>
      <dgm:spPr/>
    </dgm:pt>
    <dgm:pt modelId="{C94F705C-E427-40AE-836E-EABE0BC0D948}" type="pres">
      <dgm:prSet presAssocID="{0EA30E63-B501-4E59-979F-D17209783936}" presName="padding2" presStyleCnt="0"/>
      <dgm:spPr/>
    </dgm:pt>
    <dgm:pt modelId="{1B9FE019-5DA2-4067-8361-4ACD8082CD66}" type="pres">
      <dgm:prSet presAssocID="{0EA30E63-B501-4E59-979F-D17209783936}" presName="negArrow" presStyleCnt="0"/>
      <dgm:spPr/>
    </dgm:pt>
    <dgm:pt modelId="{E248A43C-6A9F-4433-949C-A540FE22D89D}" type="pres">
      <dgm:prSet presAssocID="{0EA30E63-B501-4E59-979F-D17209783936}" presName="backgroundArrow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FEDBC5D-A8DE-468E-9CB0-E55184EB838F}" srcId="{0EA30E63-B501-4E59-979F-D17209783936}" destId="{815291FE-049B-4490-B4C2-1F80C63C2075}" srcOrd="1" destOrd="0" parTransId="{F33B3E85-5E7C-4832-A938-833431500E30}" sibTransId="{EE2738BE-1346-4FFB-8DEA-CBD9CA44E817}"/>
    <dgm:cxn modelId="{E603F6B2-B1AF-44D3-9214-01B86F76445E}" type="presOf" srcId="{0EA30E63-B501-4E59-979F-D17209783936}" destId="{EAF981A5-AEF3-45A8-A712-A6AA778EC1CB}" srcOrd="0" destOrd="0" presId="urn:microsoft.com/office/officeart/2005/8/layout/hProcess3"/>
    <dgm:cxn modelId="{7BED0035-139A-440B-981F-01EC5A2F21C3}" srcId="{0EA30E63-B501-4E59-979F-D17209783936}" destId="{B896C67F-D8FF-4B79-99E4-4DD3DD056FE5}" srcOrd="0" destOrd="0" parTransId="{96F3747D-658F-4DE4-B0EB-75FB5CB2F964}" sibTransId="{66B04B64-EE4C-49EC-AF14-58F1FE984A2F}"/>
    <dgm:cxn modelId="{3FB70037-1726-46D4-8720-7C4762EA9269}" srcId="{0EA30E63-B501-4E59-979F-D17209783936}" destId="{493BDE60-2FC8-4AD9-9419-8C450966F1E8}" srcOrd="2" destOrd="0" parTransId="{0FB6AA47-6065-4206-82E3-524624446F84}" sibTransId="{FFE98842-D150-49AD-8606-5E680D230977}"/>
    <dgm:cxn modelId="{827370E4-CC92-4153-9CCB-06D1D8A3E053}" type="presOf" srcId="{815291FE-049B-4490-B4C2-1F80C63C2075}" destId="{BAD12793-FF71-4E50-9B8A-AC758C016962}" srcOrd="0" destOrd="0" presId="urn:microsoft.com/office/officeart/2005/8/layout/hProcess3"/>
    <dgm:cxn modelId="{6542757D-FE32-414B-8F7F-BC70831A1FE6}" type="presOf" srcId="{B896C67F-D8FF-4B79-99E4-4DD3DD056FE5}" destId="{FF2D16F9-6700-4DDE-8A47-F9BE545AE1B8}" srcOrd="0" destOrd="0" presId="urn:microsoft.com/office/officeart/2005/8/layout/hProcess3"/>
    <dgm:cxn modelId="{8B98A434-7BBC-45F0-8B67-E34BE21C63B6}" type="presOf" srcId="{493BDE60-2FC8-4AD9-9419-8C450966F1E8}" destId="{A9D23186-0138-4091-BF13-D03E6446CC76}" srcOrd="0" destOrd="0" presId="urn:microsoft.com/office/officeart/2005/8/layout/hProcess3"/>
    <dgm:cxn modelId="{52CE9C4A-1091-4F02-9267-3E49F3B5F9D0}" type="presParOf" srcId="{EAF981A5-AEF3-45A8-A712-A6AA778EC1CB}" destId="{91BFC3B3-75B5-4C89-8AAB-438E03364299}" srcOrd="0" destOrd="0" presId="urn:microsoft.com/office/officeart/2005/8/layout/hProcess3"/>
    <dgm:cxn modelId="{5590B6FD-B815-440A-972A-0ABFD69A5DB8}" type="presParOf" srcId="{EAF981A5-AEF3-45A8-A712-A6AA778EC1CB}" destId="{FDE09A75-593A-4E8D-B175-6949127B3037}" srcOrd="1" destOrd="0" presId="urn:microsoft.com/office/officeart/2005/8/layout/hProcess3"/>
    <dgm:cxn modelId="{4532EA4D-487B-4FEB-B444-B8EECA08BABD}" type="presParOf" srcId="{FDE09A75-593A-4E8D-B175-6949127B3037}" destId="{3F60D00B-8E85-4783-ABE2-4F6CC13F3902}" srcOrd="0" destOrd="0" presId="urn:microsoft.com/office/officeart/2005/8/layout/hProcess3"/>
    <dgm:cxn modelId="{90DE25C9-6232-417E-A4F9-D1FEB677818F}" type="presParOf" srcId="{FDE09A75-593A-4E8D-B175-6949127B3037}" destId="{EAA126D4-DFBB-4AC7-B06A-E2AF288AE3C9}" srcOrd="1" destOrd="0" presId="urn:microsoft.com/office/officeart/2005/8/layout/hProcess3"/>
    <dgm:cxn modelId="{FBBFACE1-6222-490E-BB48-A17FF25E667C}" type="presParOf" srcId="{EAA126D4-DFBB-4AC7-B06A-E2AF288AE3C9}" destId="{83B035B1-1A20-487C-A41F-456B76E28327}" srcOrd="0" destOrd="0" presId="urn:microsoft.com/office/officeart/2005/8/layout/hProcess3"/>
    <dgm:cxn modelId="{0F89A5AF-B59F-4040-997B-3A2D829896EC}" type="presParOf" srcId="{EAA126D4-DFBB-4AC7-B06A-E2AF288AE3C9}" destId="{FF2D16F9-6700-4DDE-8A47-F9BE545AE1B8}" srcOrd="1" destOrd="0" presId="urn:microsoft.com/office/officeart/2005/8/layout/hProcess3"/>
    <dgm:cxn modelId="{2959AB31-A845-42A7-8B8F-492B8D1A699D}" type="presParOf" srcId="{EAA126D4-DFBB-4AC7-B06A-E2AF288AE3C9}" destId="{E4A93797-539A-4BB3-967C-05288C39B63A}" srcOrd="2" destOrd="0" presId="urn:microsoft.com/office/officeart/2005/8/layout/hProcess3"/>
    <dgm:cxn modelId="{519DF86A-AE65-4B5B-8994-2FCFCA0CB6CD}" type="presParOf" srcId="{EAA126D4-DFBB-4AC7-B06A-E2AF288AE3C9}" destId="{D31D8E68-720F-484F-8776-019FE857476B}" srcOrd="3" destOrd="0" presId="urn:microsoft.com/office/officeart/2005/8/layout/hProcess3"/>
    <dgm:cxn modelId="{A9996DCA-5895-439E-AB24-C4A65C2A5432}" type="presParOf" srcId="{FDE09A75-593A-4E8D-B175-6949127B3037}" destId="{A7819E76-52C4-4293-B314-E11671519E24}" srcOrd="2" destOrd="0" presId="urn:microsoft.com/office/officeart/2005/8/layout/hProcess3"/>
    <dgm:cxn modelId="{12BA8224-021C-4821-97EA-9BC8B7551D61}" type="presParOf" srcId="{FDE09A75-593A-4E8D-B175-6949127B3037}" destId="{50CAC8F5-7673-444E-8F3C-D759E66AD8FE}" srcOrd="3" destOrd="0" presId="urn:microsoft.com/office/officeart/2005/8/layout/hProcess3"/>
    <dgm:cxn modelId="{BD88F8C1-72FC-4D1C-8E9E-DD75FA3EB855}" type="presParOf" srcId="{50CAC8F5-7673-444E-8F3C-D759E66AD8FE}" destId="{4ABD1EE5-3770-4E8C-B404-6E53890C3921}" srcOrd="0" destOrd="0" presId="urn:microsoft.com/office/officeart/2005/8/layout/hProcess3"/>
    <dgm:cxn modelId="{DD4BFB54-67AB-4060-A50A-6EF49A65F4B5}" type="presParOf" srcId="{50CAC8F5-7673-444E-8F3C-D759E66AD8FE}" destId="{BAD12793-FF71-4E50-9B8A-AC758C016962}" srcOrd="1" destOrd="0" presId="urn:microsoft.com/office/officeart/2005/8/layout/hProcess3"/>
    <dgm:cxn modelId="{ADC5EF5E-6C42-4EA9-9706-53A941B637C0}" type="presParOf" srcId="{50CAC8F5-7673-444E-8F3C-D759E66AD8FE}" destId="{CE320974-11FF-44CE-9958-B1258CE75AE2}" srcOrd="2" destOrd="0" presId="urn:microsoft.com/office/officeart/2005/8/layout/hProcess3"/>
    <dgm:cxn modelId="{4784B537-DA03-406E-A0B4-C4515C6CACFA}" type="presParOf" srcId="{50CAC8F5-7673-444E-8F3C-D759E66AD8FE}" destId="{FB33FFF2-8964-496B-B930-91BF3B99906F}" srcOrd="3" destOrd="0" presId="urn:microsoft.com/office/officeart/2005/8/layout/hProcess3"/>
    <dgm:cxn modelId="{24FF6872-E8F9-4209-B357-CFBE16705834}" type="presParOf" srcId="{FDE09A75-593A-4E8D-B175-6949127B3037}" destId="{9A77A504-9C31-4A3A-B339-72CF4BB9E551}" srcOrd="4" destOrd="0" presId="urn:microsoft.com/office/officeart/2005/8/layout/hProcess3"/>
    <dgm:cxn modelId="{09169C75-8CBC-4E38-B420-E4C6E2FB3D1D}" type="presParOf" srcId="{FDE09A75-593A-4E8D-B175-6949127B3037}" destId="{75CCA929-6600-488E-AF7B-8B04B3026F89}" srcOrd="5" destOrd="0" presId="urn:microsoft.com/office/officeart/2005/8/layout/hProcess3"/>
    <dgm:cxn modelId="{CC80F44E-9362-4A5E-A1F7-08D70DAB9BE8}" type="presParOf" srcId="{75CCA929-6600-488E-AF7B-8B04B3026F89}" destId="{3ED534D6-4CDB-453C-B947-CC747CC1AEB7}" srcOrd="0" destOrd="0" presId="urn:microsoft.com/office/officeart/2005/8/layout/hProcess3"/>
    <dgm:cxn modelId="{7D08CF7C-719E-4DE2-98E6-34DDCE6DCFEA}" type="presParOf" srcId="{75CCA929-6600-488E-AF7B-8B04B3026F89}" destId="{A9D23186-0138-4091-BF13-D03E6446CC76}" srcOrd="1" destOrd="0" presId="urn:microsoft.com/office/officeart/2005/8/layout/hProcess3"/>
    <dgm:cxn modelId="{79B5B125-D8AF-4C90-9D8B-C0FF310950D5}" type="presParOf" srcId="{75CCA929-6600-488E-AF7B-8B04B3026F89}" destId="{D127FE35-9BF8-4A0C-8C6C-B033351DC1F1}" srcOrd="2" destOrd="0" presId="urn:microsoft.com/office/officeart/2005/8/layout/hProcess3"/>
    <dgm:cxn modelId="{134C5DF8-FF99-4A7E-A57A-1072BDC9CE50}" type="presParOf" srcId="{75CCA929-6600-488E-AF7B-8B04B3026F89}" destId="{4A7CDA5D-7615-44C3-A148-035CE31B8851}" srcOrd="3" destOrd="0" presId="urn:microsoft.com/office/officeart/2005/8/layout/hProcess3"/>
    <dgm:cxn modelId="{5DDE20FE-7E3A-46AD-B43A-5AFEB3508369}" type="presParOf" srcId="{FDE09A75-593A-4E8D-B175-6949127B3037}" destId="{C94F705C-E427-40AE-836E-EABE0BC0D948}" srcOrd="6" destOrd="0" presId="urn:microsoft.com/office/officeart/2005/8/layout/hProcess3"/>
    <dgm:cxn modelId="{3860AAE0-AA3E-4E9B-9FCB-FC57C87424BA}" type="presParOf" srcId="{FDE09A75-593A-4E8D-B175-6949127B3037}" destId="{1B9FE019-5DA2-4067-8361-4ACD8082CD66}" srcOrd="7" destOrd="0" presId="urn:microsoft.com/office/officeart/2005/8/layout/hProcess3"/>
    <dgm:cxn modelId="{A4E90653-EB45-44E8-9A6D-ACAAF14E8496}" type="presParOf" srcId="{FDE09A75-593A-4E8D-B175-6949127B3037}" destId="{E248A43C-6A9F-4433-949C-A540FE22D89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30E63-B501-4E59-979F-D1720978393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B896C67F-D8FF-4B79-99E4-4DD3DD056FE5}">
      <dgm:prSet phldrT="[Текст]" phldr="1"/>
      <dgm:spPr/>
      <dgm:t>
        <a:bodyPr/>
        <a:lstStyle/>
        <a:p>
          <a:endParaRPr lang="ru-RU"/>
        </a:p>
      </dgm:t>
    </dgm:pt>
    <dgm:pt modelId="{96F3747D-658F-4DE4-B0EB-75FB5CB2F964}" type="parTrans" cxnId="{7BED0035-139A-440B-981F-01EC5A2F21C3}">
      <dgm:prSet/>
      <dgm:spPr/>
      <dgm:t>
        <a:bodyPr/>
        <a:lstStyle/>
        <a:p>
          <a:endParaRPr lang="ru-RU"/>
        </a:p>
      </dgm:t>
    </dgm:pt>
    <dgm:pt modelId="{66B04B64-EE4C-49EC-AF14-58F1FE984A2F}" type="sibTrans" cxnId="{7BED0035-139A-440B-981F-01EC5A2F21C3}">
      <dgm:prSet/>
      <dgm:spPr/>
      <dgm:t>
        <a:bodyPr/>
        <a:lstStyle/>
        <a:p>
          <a:endParaRPr lang="ru-RU"/>
        </a:p>
      </dgm:t>
    </dgm:pt>
    <dgm:pt modelId="{815291FE-049B-4490-B4C2-1F80C63C2075}">
      <dgm:prSet phldrT="[Текст]" phldr="1"/>
      <dgm:spPr/>
      <dgm:t>
        <a:bodyPr/>
        <a:lstStyle/>
        <a:p>
          <a:endParaRPr lang="ru-RU"/>
        </a:p>
      </dgm:t>
    </dgm:pt>
    <dgm:pt modelId="{F33B3E85-5E7C-4832-A938-833431500E30}" type="parTrans" cxnId="{FFEDBC5D-A8DE-468E-9CB0-E55184EB838F}">
      <dgm:prSet/>
      <dgm:spPr/>
      <dgm:t>
        <a:bodyPr/>
        <a:lstStyle/>
        <a:p>
          <a:endParaRPr lang="ru-RU"/>
        </a:p>
      </dgm:t>
    </dgm:pt>
    <dgm:pt modelId="{EE2738BE-1346-4FFB-8DEA-CBD9CA44E817}" type="sibTrans" cxnId="{FFEDBC5D-A8DE-468E-9CB0-E55184EB838F}">
      <dgm:prSet/>
      <dgm:spPr/>
      <dgm:t>
        <a:bodyPr/>
        <a:lstStyle/>
        <a:p>
          <a:endParaRPr lang="ru-RU"/>
        </a:p>
      </dgm:t>
    </dgm:pt>
    <dgm:pt modelId="{493BDE60-2FC8-4AD9-9419-8C450966F1E8}">
      <dgm:prSet phldrT="[Текст]" phldr="1"/>
      <dgm:spPr/>
      <dgm:t>
        <a:bodyPr/>
        <a:lstStyle/>
        <a:p>
          <a:endParaRPr lang="ru-RU"/>
        </a:p>
      </dgm:t>
    </dgm:pt>
    <dgm:pt modelId="{0FB6AA47-6065-4206-82E3-524624446F84}" type="parTrans" cxnId="{3FB70037-1726-46D4-8720-7C4762EA9269}">
      <dgm:prSet/>
      <dgm:spPr/>
      <dgm:t>
        <a:bodyPr/>
        <a:lstStyle/>
        <a:p>
          <a:endParaRPr lang="ru-RU"/>
        </a:p>
      </dgm:t>
    </dgm:pt>
    <dgm:pt modelId="{FFE98842-D150-49AD-8606-5E680D230977}" type="sibTrans" cxnId="{3FB70037-1726-46D4-8720-7C4762EA9269}">
      <dgm:prSet/>
      <dgm:spPr/>
      <dgm:t>
        <a:bodyPr/>
        <a:lstStyle/>
        <a:p>
          <a:endParaRPr lang="ru-RU"/>
        </a:p>
      </dgm:t>
    </dgm:pt>
    <dgm:pt modelId="{EAF981A5-AEF3-45A8-A712-A6AA778EC1CB}" type="pres">
      <dgm:prSet presAssocID="{0EA30E63-B501-4E59-979F-D17209783936}" presName="Name0" presStyleCnt="0">
        <dgm:presLayoutVars>
          <dgm:dir/>
          <dgm:animLvl val="lvl"/>
          <dgm:resizeHandles val="exact"/>
        </dgm:presLayoutVars>
      </dgm:prSet>
      <dgm:spPr/>
    </dgm:pt>
    <dgm:pt modelId="{91BFC3B3-75B5-4C89-8AAB-438E03364299}" type="pres">
      <dgm:prSet presAssocID="{0EA30E63-B501-4E59-979F-D17209783936}" presName="dummy" presStyleCnt="0"/>
      <dgm:spPr/>
    </dgm:pt>
    <dgm:pt modelId="{FDE09A75-593A-4E8D-B175-6949127B3037}" type="pres">
      <dgm:prSet presAssocID="{0EA30E63-B501-4E59-979F-D17209783936}" presName="linH" presStyleCnt="0"/>
      <dgm:spPr/>
    </dgm:pt>
    <dgm:pt modelId="{3F60D00B-8E85-4783-ABE2-4F6CC13F3902}" type="pres">
      <dgm:prSet presAssocID="{0EA30E63-B501-4E59-979F-D17209783936}" presName="padding1" presStyleCnt="0"/>
      <dgm:spPr/>
    </dgm:pt>
    <dgm:pt modelId="{EAA126D4-DFBB-4AC7-B06A-E2AF288AE3C9}" type="pres">
      <dgm:prSet presAssocID="{B896C67F-D8FF-4B79-99E4-4DD3DD056FE5}" presName="linV" presStyleCnt="0"/>
      <dgm:spPr/>
    </dgm:pt>
    <dgm:pt modelId="{83B035B1-1A20-487C-A41F-456B76E28327}" type="pres">
      <dgm:prSet presAssocID="{B896C67F-D8FF-4B79-99E4-4DD3DD056FE5}" presName="spVertical1" presStyleCnt="0"/>
      <dgm:spPr/>
    </dgm:pt>
    <dgm:pt modelId="{FF2D16F9-6700-4DDE-8A47-F9BE545AE1B8}" type="pres">
      <dgm:prSet presAssocID="{B896C67F-D8FF-4B79-99E4-4DD3DD056FE5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93797-539A-4BB3-967C-05288C39B63A}" type="pres">
      <dgm:prSet presAssocID="{B896C67F-D8FF-4B79-99E4-4DD3DD056FE5}" presName="spVertical2" presStyleCnt="0"/>
      <dgm:spPr/>
    </dgm:pt>
    <dgm:pt modelId="{D31D8E68-720F-484F-8776-019FE857476B}" type="pres">
      <dgm:prSet presAssocID="{B896C67F-D8FF-4B79-99E4-4DD3DD056FE5}" presName="spVertical3" presStyleCnt="0"/>
      <dgm:spPr/>
    </dgm:pt>
    <dgm:pt modelId="{A7819E76-52C4-4293-B314-E11671519E24}" type="pres">
      <dgm:prSet presAssocID="{66B04B64-EE4C-49EC-AF14-58F1FE984A2F}" presName="space" presStyleCnt="0"/>
      <dgm:spPr/>
    </dgm:pt>
    <dgm:pt modelId="{50CAC8F5-7673-444E-8F3C-D759E66AD8FE}" type="pres">
      <dgm:prSet presAssocID="{815291FE-049B-4490-B4C2-1F80C63C2075}" presName="linV" presStyleCnt="0"/>
      <dgm:spPr/>
    </dgm:pt>
    <dgm:pt modelId="{4ABD1EE5-3770-4E8C-B404-6E53890C3921}" type="pres">
      <dgm:prSet presAssocID="{815291FE-049B-4490-B4C2-1F80C63C2075}" presName="spVertical1" presStyleCnt="0"/>
      <dgm:spPr/>
    </dgm:pt>
    <dgm:pt modelId="{BAD12793-FF71-4E50-9B8A-AC758C016962}" type="pres">
      <dgm:prSet presAssocID="{815291FE-049B-4490-B4C2-1F80C63C2075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20974-11FF-44CE-9958-B1258CE75AE2}" type="pres">
      <dgm:prSet presAssocID="{815291FE-049B-4490-B4C2-1F80C63C2075}" presName="spVertical2" presStyleCnt="0"/>
      <dgm:spPr/>
    </dgm:pt>
    <dgm:pt modelId="{FB33FFF2-8964-496B-B930-91BF3B99906F}" type="pres">
      <dgm:prSet presAssocID="{815291FE-049B-4490-B4C2-1F80C63C2075}" presName="spVertical3" presStyleCnt="0"/>
      <dgm:spPr/>
    </dgm:pt>
    <dgm:pt modelId="{9A77A504-9C31-4A3A-B339-72CF4BB9E551}" type="pres">
      <dgm:prSet presAssocID="{EE2738BE-1346-4FFB-8DEA-CBD9CA44E817}" presName="space" presStyleCnt="0"/>
      <dgm:spPr/>
    </dgm:pt>
    <dgm:pt modelId="{75CCA929-6600-488E-AF7B-8B04B3026F89}" type="pres">
      <dgm:prSet presAssocID="{493BDE60-2FC8-4AD9-9419-8C450966F1E8}" presName="linV" presStyleCnt="0"/>
      <dgm:spPr/>
    </dgm:pt>
    <dgm:pt modelId="{3ED534D6-4CDB-453C-B947-CC747CC1AEB7}" type="pres">
      <dgm:prSet presAssocID="{493BDE60-2FC8-4AD9-9419-8C450966F1E8}" presName="spVertical1" presStyleCnt="0"/>
      <dgm:spPr/>
    </dgm:pt>
    <dgm:pt modelId="{A9D23186-0138-4091-BF13-D03E6446CC76}" type="pres">
      <dgm:prSet presAssocID="{493BDE60-2FC8-4AD9-9419-8C450966F1E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7FE35-9BF8-4A0C-8C6C-B033351DC1F1}" type="pres">
      <dgm:prSet presAssocID="{493BDE60-2FC8-4AD9-9419-8C450966F1E8}" presName="spVertical2" presStyleCnt="0"/>
      <dgm:spPr/>
    </dgm:pt>
    <dgm:pt modelId="{4A7CDA5D-7615-44C3-A148-035CE31B8851}" type="pres">
      <dgm:prSet presAssocID="{493BDE60-2FC8-4AD9-9419-8C450966F1E8}" presName="spVertical3" presStyleCnt="0"/>
      <dgm:spPr/>
    </dgm:pt>
    <dgm:pt modelId="{C94F705C-E427-40AE-836E-EABE0BC0D948}" type="pres">
      <dgm:prSet presAssocID="{0EA30E63-B501-4E59-979F-D17209783936}" presName="padding2" presStyleCnt="0"/>
      <dgm:spPr/>
    </dgm:pt>
    <dgm:pt modelId="{1B9FE019-5DA2-4067-8361-4ACD8082CD66}" type="pres">
      <dgm:prSet presAssocID="{0EA30E63-B501-4E59-979F-D17209783936}" presName="negArrow" presStyleCnt="0"/>
      <dgm:spPr/>
    </dgm:pt>
    <dgm:pt modelId="{E248A43C-6A9F-4433-949C-A540FE22D89D}" type="pres">
      <dgm:prSet presAssocID="{0EA30E63-B501-4E59-979F-D17209783936}" presName="backgroundArrow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FEDBC5D-A8DE-468E-9CB0-E55184EB838F}" srcId="{0EA30E63-B501-4E59-979F-D17209783936}" destId="{815291FE-049B-4490-B4C2-1F80C63C2075}" srcOrd="1" destOrd="0" parTransId="{F33B3E85-5E7C-4832-A938-833431500E30}" sibTransId="{EE2738BE-1346-4FFB-8DEA-CBD9CA44E817}"/>
    <dgm:cxn modelId="{E603F6B2-B1AF-44D3-9214-01B86F76445E}" type="presOf" srcId="{0EA30E63-B501-4E59-979F-D17209783936}" destId="{EAF981A5-AEF3-45A8-A712-A6AA778EC1CB}" srcOrd="0" destOrd="0" presId="urn:microsoft.com/office/officeart/2005/8/layout/hProcess3"/>
    <dgm:cxn modelId="{7BED0035-139A-440B-981F-01EC5A2F21C3}" srcId="{0EA30E63-B501-4E59-979F-D17209783936}" destId="{B896C67F-D8FF-4B79-99E4-4DD3DD056FE5}" srcOrd="0" destOrd="0" parTransId="{96F3747D-658F-4DE4-B0EB-75FB5CB2F964}" sibTransId="{66B04B64-EE4C-49EC-AF14-58F1FE984A2F}"/>
    <dgm:cxn modelId="{3FB70037-1726-46D4-8720-7C4762EA9269}" srcId="{0EA30E63-B501-4E59-979F-D17209783936}" destId="{493BDE60-2FC8-4AD9-9419-8C450966F1E8}" srcOrd="2" destOrd="0" parTransId="{0FB6AA47-6065-4206-82E3-524624446F84}" sibTransId="{FFE98842-D150-49AD-8606-5E680D230977}"/>
    <dgm:cxn modelId="{827370E4-CC92-4153-9CCB-06D1D8A3E053}" type="presOf" srcId="{815291FE-049B-4490-B4C2-1F80C63C2075}" destId="{BAD12793-FF71-4E50-9B8A-AC758C016962}" srcOrd="0" destOrd="0" presId="urn:microsoft.com/office/officeart/2005/8/layout/hProcess3"/>
    <dgm:cxn modelId="{6542757D-FE32-414B-8F7F-BC70831A1FE6}" type="presOf" srcId="{B896C67F-D8FF-4B79-99E4-4DD3DD056FE5}" destId="{FF2D16F9-6700-4DDE-8A47-F9BE545AE1B8}" srcOrd="0" destOrd="0" presId="urn:microsoft.com/office/officeart/2005/8/layout/hProcess3"/>
    <dgm:cxn modelId="{8B98A434-7BBC-45F0-8B67-E34BE21C63B6}" type="presOf" srcId="{493BDE60-2FC8-4AD9-9419-8C450966F1E8}" destId="{A9D23186-0138-4091-BF13-D03E6446CC76}" srcOrd="0" destOrd="0" presId="urn:microsoft.com/office/officeart/2005/8/layout/hProcess3"/>
    <dgm:cxn modelId="{52CE9C4A-1091-4F02-9267-3E49F3B5F9D0}" type="presParOf" srcId="{EAF981A5-AEF3-45A8-A712-A6AA778EC1CB}" destId="{91BFC3B3-75B5-4C89-8AAB-438E03364299}" srcOrd="0" destOrd="0" presId="urn:microsoft.com/office/officeart/2005/8/layout/hProcess3"/>
    <dgm:cxn modelId="{5590B6FD-B815-440A-972A-0ABFD69A5DB8}" type="presParOf" srcId="{EAF981A5-AEF3-45A8-A712-A6AA778EC1CB}" destId="{FDE09A75-593A-4E8D-B175-6949127B3037}" srcOrd="1" destOrd="0" presId="urn:microsoft.com/office/officeart/2005/8/layout/hProcess3"/>
    <dgm:cxn modelId="{4532EA4D-487B-4FEB-B444-B8EECA08BABD}" type="presParOf" srcId="{FDE09A75-593A-4E8D-B175-6949127B3037}" destId="{3F60D00B-8E85-4783-ABE2-4F6CC13F3902}" srcOrd="0" destOrd="0" presId="urn:microsoft.com/office/officeart/2005/8/layout/hProcess3"/>
    <dgm:cxn modelId="{90DE25C9-6232-417E-A4F9-D1FEB677818F}" type="presParOf" srcId="{FDE09A75-593A-4E8D-B175-6949127B3037}" destId="{EAA126D4-DFBB-4AC7-B06A-E2AF288AE3C9}" srcOrd="1" destOrd="0" presId="urn:microsoft.com/office/officeart/2005/8/layout/hProcess3"/>
    <dgm:cxn modelId="{FBBFACE1-6222-490E-BB48-A17FF25E667C}" type="presParOf" srcId="{EAA126D4-DFBB-4AC7-B06A-E2AF288AE3C9}" destId="{83B035B1-1A20-487C-A41F-456B76E28327}" srcOrd="0" destOrd="0" presId="urn:microsoft.com/office/officeart/2005/8/layout/hProcess3"/>
    <dgm:cxn modelId="{0F89A5AF-B59F-4040-997B-3A2D829896EC}" type="presParOf" srcId="{EAA126D4-DFBB-4AC7-B06A-E2AF288AE3C9}" destId="{FF2D16F9-6700-4DDE-8A47-F9BE545AE1B8}" srcOrd="1" destOrd="0" presId="urn:microsoft.com/office/officeart/2005/8/layout/hProcess3"/>
    <dgm:cxn modelId="{2959AB31-A845-42A7-8B8F-492B8D1A699D}" type="presParOf" srcId="{EAA126D4-DFBB-4AC7-B06A-E2AF288AE3C9}" destId="{E4A93797-539A-4BB3-967C-05288C39B63A}" srcOrd="2" destOrd="0" presId="urn:microsoft.com/office/officeart/2005/8/layout/hProcess3"/>
    <dgm:cxn modelId="{519DF86A-AE65-4B5B-8994-2FCFCA0CB6CD}" type="presParOf" srcId="{EAA126D4-DFBB-4AC7-B06A-E2AF288AE3C9}" destId="{D31D8E68-720F-484F-8776-019FE857476B}" srcOrd="3" destOrd="0" presId="urn:microsoft.com/office/officeart/2005/8/layout/hProcess3"/>
    <dgm:cxn modelId="{A9996DCA-5895-439E-AB24-C4A65C2A5432}" type="presParOf" srcId="{FDE09A75-593A-4E8D-B175-6949127B3037}" destId="{A7819E76-52C4-4293-B314-E11671519E24}" srcOrd="2" destOrd="0" presId="urn:microsoft.com/office/officeart/2005/8/layout/hProcess3"/>
    <dgm:cxn modelId="{12BA8224-021C-4821-97EA-9BC8B7551D61}" type="presParOf" srcId="{FDE09A75-593A-4E8D-B175-6949127B3037}" destId="{50CAC8F5-7673-444E-8F3C-D759E66AD8FE}" srcOrd="3" destOrd="0" presId="urn:microsoft.com/office/officeart/2005/8/layout/hProcess3"/>
    <dgm:cxn modelId="{BD88F8C1-72FC-4D1C-8E9E-DD75FA3EB855}" type="presParOf" srcId="{50CAC8F5-7673-444E-8F3C-D759E66AD8FE}" destId="{4ABD1EE5-3770-4E8C-B404-6E53890C3921}" srcOrd="0" destOrd="0" presId="urn:microsoft.com/office/officeart/2005/8/layout/hProcess3"/>
    <dgm:cxn modelId="{DD4BFB54-67AB-4060-A50A-6EF49A65F4B5}" type="presParOf" srcId="{50CAC8F5-7673-444E-8F3C-D759E66AD8FE}" destId="{BAD12793-FF71-4E50-9B8A-AC758C016962}" srcOrd="1" destOrd="0" presId="urn:microsoft.com/office/officeart/2005/8/layout/hProcess3"/>
    <dgm:cxn modelId="{ADC5EF5E-6C42-4EA9-9706-53A941B637C0}" type="presParOf" srcId="{50CAC8F5-7673-444E-8F3C-D759E66AD8FE}" destId="{CE320974-11FF-44CE-9958-B1258CE75AE2}" srcOrd="2" destOrd="0" presId="urn:microsoft.com/office/officeart/2005/8/layout/hProcess3"/>
    <dgm:cxn modelId="{4784B537-DA03-406E-A0B4-C4515C6CACFA}" type="presParOf" srcId="{50CAC8F5-7673-444E-8F3C-D759E66AD8FE}" destId="{FB33FFF2-8964-496B-B930-91BF3B99906F}" srcOrd="3" destOrd="0" presId="urn:microsoft.com/office/officeart/2005/8/layout/hProcess3"/>
    <dgm:cxn modelId="{24FF6872-E8F9-4209-B357-CFBE16705834}" type="presParOf" srcId="{FDE09A75-593A-4E8D-B175-6949127B3037}" destId="{9A77A504-9C31-4A3A-B339-72CF4BB9E551}" srcOrd="4" destOrd="0" presId="urn:microsoft.com/office/officeart/2005/8/layout/hProcess3"/>
    <dgm:cxn modelId="{09169C75-8CBC-4E38-B420-E4C6E2FB3D1D}" type="presParOf" srcId="{FDE09A75-593A-4E8D-B175-6949127B3037}" destId="{75CCA929-6600-488E-AF7B-8B04B3026F89}" srcOrd="5" destOrd="0" presId="urn:microsoft.com/office/officeart/2005/8/layout/hProcess3"/>
    <dgm:cxn modelId="{CC80F44E-9362-4A5E-A1F7-08D70DAB9BE8}" type="presParOf" srcId="{75CCA929-6600-488E-AF7B-8B04B3026F89}" destId="{3ED534D6-4CDB-453C-B947-CC747CC1AEB7}" srcOrd="0" destOrd="0" presId="urn:microsoft.com/office/officeart/2005/8/layout/hProcess3"/>
    <dgm:cxn modelId="{7D08CF7C-719E-4DE2-98E6-34DDCE6DCFEA}" type="presParOf" srcId="{75CCA929-6600-488E-AF7B-8B04B3026F89}" destId="{A9D23186-0138-4091-BF13-D03E6446CC76}" srcOrd="1" destOrd="0" presId="urn:microsoft.com/office/officeart/2005/8/layout/hProcess3"/>
    <dgm:cxn modelId="{79B5B125-D8AF-4C90-9D8B-C0FF310950D5}" type="presParOf" srcId="{75CCA929-6600-488E-AF7B-8B04B3026F89}" destId="{D127FE35-9BF8-4A0C-8C6C-B033351DC1F1}" srcOrd="2" destOrd="0" presId="urn:microsoft.com/office/officeart/2005/8/layout/hProcess3"/>
    <dgm:cxn modelId="{134C5DF8-FF99-4A7E-A57A-1072BDC9CE50}" type="presParOf" srcId="{75CCA929-6600-488E-AF7B-8B04B3026F89}" destId="{4A7CDA5D-7615-44C3-A148-035CE31B8851}" srcOrd="3" destOrd="0" presId="urn:microsoft.com/office/officeart/2005/8/layout/hProcess3"/>
    <dgm:cxn modelId="{5DDE20FE-7E3A-46AD-B43A-5AFEB3508369}" type="presParOf" srcId="{FDE09A75-593A-4E8D-B175-6949127B3037}" destId="{C94F705C-E427-40AE-836E-EABE0BC0D948}" srcOrd="6" destOrd="0" presId="urn:microsoft.com/office/officeart/2005/8/layout/hProcess3"/>
    <dgm:cxn modelId="{3860AAE0-AA3E-4E9B-9FCB-FC57C87424BA}" type="presParOf" srcId="{FDE09A75-593A-4E8D-B175-6949127B3037}" destId="{1B9FE019-5DA2-4067-8361-4ACD8082CD66}" srcOrd="7" destOrd="0" presId="urn:microsoft.com/office/officeart/2005/8/layout/hProcess3"/>
    <dgm:cxn modelId="{A4E90653-EB45-44E8-9A6D-ACAAF14E8496}" type="presParOf" srcId="{FDE09A75-593A-4E8D-B175-6949127B3037}" destId="{E248A43C-6A9F-4433-949C-A540FE22D89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B97CB-D76A-4CA4-8C93-2336FE68FFEE}">
      <dsp:nvSpPr>
        <dsp:cNvPr id="0" name=""/>
        <dsp:cNvSpPr/>
      </dsp:nvSpPr>
      <dsp:spPr>
        <a:xfrm rot="16200000">
          <a:off x="923803" y="-923803"/>
          <a:ext cx="1872761" cy="3720368"/>
        </a:xfrm>
        <a:prstGeom prst="round1Rect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літературний огляд сучасного стану досліджень нікелевих феритів;</a:t>
          </a:r>
          <a:endParaRPr lang="ru-RU" sz="17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5400000">
        <a:off x="0" y="0"/>
        <a:ext cx="3720368" cy="1404571"/>
      </dsp:txXfrm>
    </dsp:sp>
    <dsp:sp modelId="{463F8ADB-700B-453F-914B-BDC38A2F6090}">
      <dsp:nvSpPr>
        <dsp:cNvPr id="0" name=""/>
        <dsp:cNvSpPr/>
      </dsp:nvSpPr>
      <dsp:spPr>
        <a:xfrm>
          <a:off x="3720368" y="0"/>
          <a:ext cx="3720368" cy="1872761"/>
        </a:xfrm>
        <a:prstGeom prst="round1Rect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відпрацювання методик синтезу нікелевих феритів та композитів на їх основі, синтез лабораторної серії зразків;</a:t>
          </a:r>
          <a:endParaRPr lang="ru-RU" sz="17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3720368" y="0"/>
        <a:ext cx="3720368" cy="1404571"/>
      </dsp:txXfrm>
    </dsp:sp>
    <dsp:sp modelId="{C08471FB-26A4-47EB-A9E4-5A9F9F6784B4}">
      <dsp:nvSpPr>
        <dsp:cNvPr id="0" name=""/>
        <dsp:cNvSpPr/>
      </dsp:nvSpPr>
      <dsp:spPr>
        <a:xfrm rot="10800000">
          <a:off x="0" y="1872761"/>
          <a:ext cx="3720368" cy="1872761"/>
        </a:xfrm>
        <a:prstGeom prst="round1Rect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дослідження каталітичних властивостей у модельній реакції, дослідження кінетики цього процесу;</a:t>
          </a:r>
          <a:endParaRPr lang="ru-RU" sz="17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0" y="2340951"/>
        <a:ext cx="3720368" cy="1404571"/>
      </dsp:txXfrm>
    </dsp:sp>
    <dsp:sp modelId="{A731B83A-E153-43E3-9202-EB8200A2EC97}">
      <dsp:nvSpPr>
        <dsp:cNvPr id="0" name=""/>
        <dsp:cNvSpPr/>
      </dsp:nvSpPr>
      <dsp:spPr>
        <a:xfrm rot="5400000">
          <a:off x="4644171" y="948958"/>
          <a:ext cx="1872761" cy="3720368"/>
        </a:xfrm>
        <a:prstGeom prst="round1Rect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rPr>
            <a:t>дослідження фізичних властивостей (структура та магнетизм).</a:t>
          </a:r>
          <a:endParaRPr lang="ru-RU" sz="17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-5400000">
        <a:off x="3720368" y="2340951"/>
        <a:ext cx="3720368" cy="1404571"/>
      </dsp:txXfrm>
    </dsp:sp>
    <dsp:sp modelId="{4451C8DC-658F-4803-9650-25C9D4E4DE37}">
      <dsp:nvSpPr>
        <dsp:cNvPr id="0" name=""/>
        <dsp:cNvSpPr/>
      </dsp:nvSpPr>
      <dsp:spPr>
        <a:xfrm>
          <a:off x="2604257" y="1404571"/>
          <a:ext cx="2232220" cy="93638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rPr>
            <a:t>Завдання</a:t>
          </a:r>
          <a:endParaRPr lang="ru-RU" sz="17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2649967" y="1450281"/>
        <a:ext cx="2140800" cy="84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F0FA0-4B2D-44FC-8644-37E30E9A0247}">
      <dsp:nvSpPr>
        <dsp:cNvPr id="0" name=""/>
        <dsp:cNvSpPr/>
      </dsp:nvSpPr>
      <dsp:spPr>
        <a:xfrm>
          <a:off x="0" y="0"/>
          <a:ext cx="6167984" cy="125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itchFamily="66" charset="0"/>
            </a:rPr>
            <a:t>Упарювання (перемішування, 80 </a:t>
          </a:r>
          <a:r>
            <a:rPr lang="uk-UA" sz="2000" kern="12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°С)</a:t>
          </a:r>
          <a:endParaRPr lang="ru-RU" sz="2000" kern="1200" dirty="0"/>
        </a:p>
      </dsp:txBody>
      <dsp:txXfrm>
        <a:off x="36867" y="36867"/>
        <a:ext cx="4809705" cy="1185006"/>
      </dsp:txXfrm>
    </dsp:sp>
    <dsp:sp modelId="{F8A739FC-9322-4FD4-856F-238454826EEB}">
      <dsp:nvSpPr>
        <dsp:cNvPr id="0" name=""/>
        <dsp:cNvSpPr/>
      </dsp:nvSpPr>
      <dsp:spPr>
        <a:xfrm>
          <a:off x="544233" y="1468531"/>
          <a:ext cx="6167984" cy="125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Перегрівання (80 °С)</a:t>
          </a:r>
          <a:endParaRPr lang="ru-RU" sz="2000" kern="1200" dirty="0"/>
        </a:p>
      </dsp:txBody>
      <dsp:txXfrm>
        <a:off x="581100" y="1505398"/>
        <a:ext cx="4731834" cy="1185006"/>
      </dsp:txXfrm>
    </dsp:sp>
    <dsp:sp modelId="{728E8389-ACAA-4CC2-8354-88D6DCE033ED}">
      <dsp:nvSpPr>
        <dsp:cNvPr id="0" name=""/>
        <dsp:cNvSpPr/>
      </dsp:nvSpPr>
      <dsp:spPr>
        <a:xfrm>
          <a:off x="1088467" y="2937062"/>
          <a:ext cx="6167984" cy="125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Прожарювання (</a:t>
          </a:r>
          <a:r>
            <a:rPr lang="en-US" sz="2000" kern="12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T</a:t>
          </a:r>
          <a:r>
            <a:rPr lang="uk-UA" sz="2000" kern="1200" baseline="-25000" dirty="0" err="1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прож</a:t>
          </a:r>
          <a:r>
            <a:rPr lang="uk-UA" sz="2000" kern="1200" dirty="0" smtClean="0"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rPr>
            <a:t>, середовище)</a:t>
          </a:r>
          <a:endParaRPr lang="ru-RU" sz="2000" kern="1200" dirty="0"/>
        </a:p>
      </dsp:txBody>
      <dsp:txXfrm>
        <a:off x="1125334" y="2973929"/>
        <a:ext cx="4731834" cy="1185006"/>
      </dsp:txXfrm>
    </dsp:sp>
    <dsp:sp modelId="{63173588-214D-419F-A4DD-7EC5DDE98249}">
      <dsp:nvSpPr>
        <dsp:cNvPr id="0" name=""/>
        <dsp:cNvSpPr/>
      </dsp:nvSpPr>
      <dsp:spPr>
        <a:xfrm>
          <a:off x="5349802" y="954545"/>
          <a:ext cx="818181" cy="818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33893" y="954545"/>
        <a:ext cx="449999" cy="615681"/>
      </dsp:txXfrm>
    </dsp:sp>
    <dsp:sp modelId="{DF1CBFB8-EB56-4B3C-A959-7DB16D5EBBF9}">
      <dsp:nvSpPr>
        <dsp:cNvPr id="0" name=""/>
        <dsp:cNvSpPr/>
      </dsp:nvSpPr>
      <dsp:spPr>
        <a:xfrm>
          <a:off x="5894036" y="2414684"/>
          <a:ext cx="818181" cy="818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8127" y="2414684"/>
        <a:ext cx="449999" cy="615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8A43C-6A9F-4433-949C-A540FE22D89D}">
      <dsp:nvSpPr>
        <dsp:cNvPr id="0" name=""/>
        <dsp:cNvSpPr/>
      </dsp:nvSpPr>
      <dsp:spPr>
        <a:xfrm>
          <a:off x="0" y="526687"/>
          <a:ext cx="2812210" cy="122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23186-0138-4091-BF13-D03E6446CC76}">
      <dsp:nvSpPr>
        <dsp:cNvPr id="0" name=""/>
        <dsp:cNvSpPr/>
      </dsp:nvSpPr>
      <dsp:spPr>
        <a:xfrm>
          <a:off x="1853340" y="832687"/>
          <a:ext cx="677649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53340" y="832687"/>
        <a:ext cx="677649" cy="612000"/>
      </dsp:txXfrm>
    </dsp:sp>
    <dsp:sp modelId="{BAD12793-FF71-4E50-9B8A-AC758C016962}">
      <dsp:nvSpPr>
        <dsp:cNvPr id="0" name=""/>
        <dsp:cNvSpPr/>
      </dsp:nvSpPr>
      <dsp:spPr>
        <a:xfrm>
          <a:off x="1040161" y="832687"/>
          <a:ext cx="677649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040161" y="832687"/>
        <a:ext cx="677649" cy="612000"/>
      </dsp:txXfrm>
    </dsp:sp>
    <dsp:sp modelId="{FF2D16F9-6700-4DDE-8A47-F9BE545AE1B8}">
      <dsp:nvSpPr>
        <dsp:cNvPr id="0" name=""/>
        <dsp:cNvSpPr/>
      </dsp:nvSpPr>
      <dsp:spPr>
        <a:xfrm>
          <a:off x="226981" y="832687"/>
          <a:ext cx="677649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6981" y="832687"/>
        <a:ext cx="677649" cy="61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8A43C-6A9F-4433-949C-A540FE22D89D}">
      <dsp:nvSpPr>
        <dsp:cNvPr id="0" name=""/>
        <dsp:cNvSpPr/>
      </dsp:nvSpPr>
      <dsp:spPr>
        <a:xfrm>
          <a:off x="0" y="526687"/>
          <a:ext cx="2812210" cy="122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23186-0138-4091-BF13-D03E6446CC76}">
      <dsp:nvSpPr>
        <dsp:cNvPr id="0" name=""/>
        <dsp:cNvSpPr/>
      </dsp:nvSpPr>
      <dsp:spPr>
        <a:xfrm>
          <a:off x="1853340" y="832687"/>
          <a:ext cx="677649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53340" y="832687"/>
        <a:ext cx="677649" cy="612000"/>
      </dsp:txXfrm>
    </dsp:sp>
    <dsp:sp modelId="{BAD12793-FF71-4E50-9B8A-AC758C016962}">
      <dsp:nvSpPr>
        <dsp:cNvPr id="0" name=""/>
        <dsp:cNvSpPr/>
      </dsp:nvSpPr>
      <dsp:spPr>
        <a:xfrm>
          <a:off x="1040161" y="832687"/>
          <a:ext cx="677649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040161" y="832687"/>
        <a:ext cx="677649" cy="612000"/>
      </dsp:txXfrm>
    </dsp:sp>
    <dsp:sp modelId="{FF2D16F9-6700-4DDE-8A47-F9BE545AE1B8}">
      <dsp:nvSpPr>
        <dsp:cNvPr id="0" name=""/>
        <dsp:cNvSpPr/>
      </dsp:nvSpPr>
      <dsp:spPr>
        <a:xfrm>
          <a:off x="226981" y="832687"/>
          <a:ext cx="677649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6981" y="832687"/>
        <a:ext cx="677649" cy="61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7DB88-6D47-47C2-9EAD-603ED1C7A436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11DBC-B638-400A-AE4F-DAF1E93B8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5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716F6B-122A-4142-B721-88A6C7881EC3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7275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C836-AB41-4605-85D0-5772699660EE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7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87A5-6264-4124-8B3E-89CAEAFE8A5B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9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317B-F185-48B6-B5E2-0597AEB358AE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4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151D2-0143-4377-A85E-314B1C2C521F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081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06D8-AA25-43B5-ABC2-A201BB03F1C2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730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AA5D-41A4-4994-BB46-44DADAC64D2D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037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92E-C43A-4F54-BAEE-30E4786D2573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D04C-1A32-4E8C-AD19-49ED9D33745E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605C-3190-4CE5-B6A6-2985001996AE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28508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98D99-F506-4AD4-8CD5-61ADD7C5223F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958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FC2160A-6B23-4F1B-B9B7-3BC9A9B0ED22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F343E5F-BBCE-44BE-A04A-AF078342A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48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video" Target="../media/media1.wmv"/><Relationship Id="rId16" Type="http://schemas.openxmlformats.org/officeDocument/2006/relationships/image" Target="../media/image4.png"/><Relationship Id="rId1" Type="http://schemas.microsoft.com/office/2007/relationships/media" Target="../media/media1.wmv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1.jpeg"/><Relationship Id="rId10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792" y="2031024"/>
            <a:ext cx="9847385" cy="1485900"/>
          </a:xfrm>
        </p:spPr>
        <p:txBody>
          <a:bodyPr/>
          <a:lstStyle/>
          <a:p>
            <a:r>
              <a:rPr lang="uk-UA" sz="3200" b="1" cap="none" dirty="0" smtClean="0">
                <a:latin typeface="Comic Sans MS" pitchFamily="66" charset="0"/>
              </a:rPr>
              <a:t>«СИНТЕЗ ТА ЕЛЕКТРОМАГНІТНІ ВЛАСТИВОСТІ НІКЕЛЕВИХ ФЕРИТІВ </a:t>
            </a:r>
            <a:r>
              <a:rPr lang="en-US" sz="3200" b="1" cap="none" dirty="0" smtClean="0">
                <a:latin typeface="Comic Sans MS" pitchFamily="66" charset="0"/>
              </a:rPr>
              <a:t/>
            </a:r>
            <a:br>
              <a:rPr lang="en-US" sz="3200" b="1" cap="none" dirty="0" smtClean="0">
                <a:latin typeface="Comic Sans MS" pitchFamily="66" charset="0"/>
              </a:rPr>
            </a:br>
            <a:r>
              <a:rPr lang="uk-UA" sz="3200" b="1" cap="none" dirty="0" smtClean="0">
                <a:latin typeface="Comic Sans MS" pitchFamily="66" charset="0"/>
              </a:rPr>
              <a:t>ТА КОМПОЗИТІВ НА ЇХ ОСНОВІ»</a:t>
            </a:r>
            <a:endParaRPr lang="ru-RU" sz="3200" b="1" cap="none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792" y="4079631"/>
            <a:ext cx="9847385" cy="1573823"/>
          </a:xfrm>
        </p:spPr>
        <p:txBody>
          <a:bodyPr>
            <a:normAutofit fontScale="62500" lnSpcReduction="20000"/>
          </a:bodyPr>
          <a:lstStyle/>
          <a:p>
            <a:r>
              <a:rPr lang="uk-UA" sz="4700" dirty="0" smtClean="0">
                <a:latin typeface="Comic Sans MS" pitchFamily="66" charset="0"/>
              </a:rPr>
              <a:t>Дослідницька пропозиція</a:t>
            </a:r>
          </a:p>
          <a:p>
            <a:r>
              <a:rPr lang="uk-UA" sz="4700" dirty="0" err="1" smtClean="0">
                <a:latin typeface="Comic Sans MS" pitchFamily="66" charset="0"/>
              </a:rPr>
              <a:t>Лесіка</a:t>
            </a:r>
            <a:r>
              <a:rPr lang="uk-UA" sz="4700" dirty="0" smtClean="0">
                <a:latin typeface="Comic Sans MS" pitchFamily="66" charset="0"/>
              </a:rPr>
              <a:t> Сергія Миколайовича</a:t>
            </a:r>
          </a:p>
          <a:p>
            <a:pPr algn="l"/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Науковий керівник:</a:t>
            </a:r>
          </a:p>
          <a:p>
            <a:r>
              <a:rPr lang="uk-UA" dirty="0" smtClean="0">
                <a:latin typeface="Comic Sans MS" pitchFamily="66" charset="0"/>
              </a:rPr>
              <a:t>доц.</a:t>
            </a:r>
            <a:r>
              <a:rPr lang="ru-RU" dirty="0" smtClean="0">
                <a:latin typeface="Comic Sans MS" pitchFamily="66" charset="0"/>
              </a:rPr>
              <a:t>, к.х.н. </a:t>
            </a:r>
            <a:r>
              <a:rPr lang="uk-UA" dirty="0" smtClean="0">
                <a:latin typeface="Comic Sans MS" pitchFamily="66" charset="0"/>
              </a:rPr>
              <a:t>Іваненко І. М.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3723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ПЕРЕДУМОВИ ДОСЛІДЖЕНЬ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87061"/>
            <a:ext cx="10542494" cy="3880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Нікелеві ферити другої половини ХХ ст. - механічно і термічно стійкі матеріали.</a:t>
            </a:r>
          </a:p>
          <a:p>
            <a:pPr marL="0" indent="0" algn="ctr">
              <a:buNone/>
            </a:pPr>
            <a:endParaRPr lang="uk-UA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	Нікелеві ферити </a:t>
            </a:r>
            <a:r>
              <a:rPr lang="uk-UA" b="1" u="sng" dirty="0" smtClean="0">
                <a:latin typeface="Comic Sans MS" pitchFamily="66" charset="0"/>
              </a:rPr>
              <a:t>сьогодні</a:t>
            </a:r>
            <a:r>
              <a:rPr lang="uk-UA" dirty="0" smtClean="0"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	- важливі магнітні матеріали техніки;</a:t>
            </a:r>
          </a:p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	- сенсори датчиків;</a:t>
            </a:r>
          </a:p>
          <a:p>
            <a:pPr marL="0" indent="0">
              <a:buNone/>
            </a:pPr>
            <a:r>
              <a:rPr lang="uk-UA" dirty="0">
                <a:latin typeface="Comic Sans MS" pitchFamily="66" charset="0"/>
              </a:rPr>
              <a:t>	</a:t>
            </a:r>
            <a:r>
              <a:rPr lang="uk-UA" dirty="0" smtClean="0">
                <a:latin typeface="Comic Sans MS" pitchFamily="66" charset="0"/>
              </a:rPr>
              <a:t>- матриці композитів;</a:t>
            </a:r>
          </a:p>
          <a:p>
            <a:pPr marL="0" indent="0">
              <a:buNone/>
            </a:pPr>
            <a:r>
              <a:rPr lang="uk-UA" dirty="0">
                <a:latin typeface="Comic Sans MS" pitchFamily="66" charset="0"/>
              </a:rPr>
              <a:t>	</a:t>
            </a:r>
            <a:r>
              <a:rPr lang="uk-UA" dirty="0" smtClean="0">
                <a:latin typeface="Comic Sans MS" pitchFamily="66" charset="0"/>
              </a:rPr>
              <a:t>- системи зберігання інформації;</a:t>
            </a:r>
          </a:p>
          <a:p>
            <a:pPr marL="0" indent="0">
              <a:buNone/>
            </a:pPr>
            <a:r>
              <a:rPr lang="uk-UA" dirty="0">
                <a:latin typeface="Comic Sans MS" pitchFamily="66" charset="0"/>
              </a:rPr>
              <a:t>	</a:t>
            </a:r>
            <a:r>
              <a:rPr lang="uk-UA" dirty="0" smtClean="0">
                <a:latin typeface="Comic Sans MS" pitchFamily="66" charset="0"/>
              </a:rPr>
              <a:t>- радар-поглинаючі матеріали;</a:t>
            </a:r>
          </a:p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	- адресна доставка лік та магнетик МРТ тощо.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719264" cy="404614"/>
          </a:xfrm>
        </p:spPr>
        <p:txBody>
          <a:bodyPr/>
          <a:lstStyle/>
          <a:p>
            <a:fld id="{CF343E5F-BBCE-44BE-A04A-AF078342A15A}" type="slidenum">
              <a:rPr lang="ru-RU" sz="2000" smtClean="0"/>
              <a:pPr/>
              <a:t>2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73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cap="all" dirty="0" smtClean="0">
                <a:latin typeface="Comic Sans MS" pitchFamily="66" charset="0"/>
              </a:rPr>
              <a:t>Об’єкт І завдання дослідження</a:t>
            </a:r>
            <a:endParaRPr lang="ru-RU" sz="3200" cap="all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77108"/>
            <a:ext cx="9601200" cy="4941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omic Sans MS" pitchFamily="66" charset="0"/>
              </a:rPr>
              <a:t>Об’єкт дослідження </a:t>
            </a:r>
            <a:r>
              <a:rPr lang="uk-UA" dirty="0" smtClean="0">
                <a:latin typeface="Comic Sans MS" pitchFamily="66" charset="0"/>
              </a:rPr>
              <a:t>– нікелеві ферити та композити на їх основі.</a:t>
            </a:r>
          </a:p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Предмет дослідження – синтез, фізико-хімічні властивості нікелевих феритів та композитів на їх основі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719264" cy="404614"/>
          </a:xfrm>
        </p:spPr>
        <p:txBody>
          <a:bodyPr/>
          <a:lstStyle/>
          <a:p>
            <a:fld id="{CF343E5F-BBCE-44BE-A04A-AF078342A15A}" type="slidenum">
              <a:rPr lang="ru-RU" sz="2000" smtClean="0"/>
              <a:pPr/>
              <a:t>3</a:t>
            </a:fld>
            <a:endParaRPr lang="ru-RU" sz="20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5334419"/>
              </p:ext>
            </p:extLst>
          </p:nvPr>
        </p:nvGraphicFramePr>
        <p:xfrm>
          <a:off x="2322146" y="2795954"/>
          <a:ext cx="7440736" cy="374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8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200025"/>
            <a:ext cx="9601200" cy="14859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ПОПЕРЕДНІ РЕЗУЛЬТАТИ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952" y="696035"/>
            <a:ext cx="10358438" cy="584806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 typeface="Wingdings" pitchFamily="2" charset="2"/>
              <a:buChar char="ü"/>
            </a:pPr>
            <a:r>
              <a:rPr lang="uk-UA" sz="1800" dirty="0" smtClean="0">
                <a:latin typeface="Comic Sans MS" panose="030F0702030302020204" pitchFamily="66" charset="0"/>
              </a:rPr>
              <a:t>   Видозмінено та вдосконалено традиційний метод </a:t>
            </a:r>
            <a:r>
              <a:rPr lang="uk-UA" sz="1800" dirty="0" err="1" smtClean="0">
                <a:latin typeface="Comic Sans MS" panose="030F0702030302020204" pitchFamily="66" charset="0"/>
              </a:rPr>
              <a:t>співосадження</a:t>
            </a:r>
            <a:r>
              <a:rPr lang="uk-UA" sz="1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Char char="ü"/>
            </a:pPr>
            <a:r>
              <a:rPr lang="uk-UA" sz="1800" dirty="0" smtClean="0">
                <a:latin typeface="Comic Sans MS" panose="030F0702030302020204" pitchFamily="66" charset="0"/>
              </a:rPr>
              <a:t>   РФА та ІЧ методами ідентифіковано та підтверджено </a:t>
            </a:r>
            <a:r>
              <a:rPr lang="uk-UA" sz="1800" dirty="0" err="1" smtClean="0">
                <a:latin typeface="Comic Sans MS" panose="030F0702030302020204" pitchFamily="66" charset="0"/>
              </a:rPr>
              <a:t>шпінельну</a:t>
            </a:r>
            <a:r>
              <a:rPr lang="uk-UA" sz="1800" dirty="0" smtClean="0">
                <a:latin typeface="Comic Sans MS" panose="030F0702030302020204" pitchFamily="66" charset="0"/>
              </a:rPr>
              <a:t> структуру досліджуваних зразків.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Char char="ü"/>
            </a:pPr>
            <a:r>
              <a:rPr lang="uk-UA" sz="1800" dirty="0" smtClean="0">
                <a:latin typeface="Comic Sans MS" panose="030F0702030302020204" pitchFamily="66" charset="0"/>
              </a:rPr>
              <a:t>   Усі досліджувані зразки проявляють каталітичну активність, яка спадає із підвищенням температури прожарювання та вмісту активного вугілля.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Char char="ü"/>
            </a:pPr>
            <a:r>
              <a:rPr lang="uk-UA" sz="1800" dirty="0" smtClean="0">
                <a:latin typeface="Comic Sans MS" panose="030F0702030302020204" pitchFamily="66" charset="0"/>
              </a:rPr>
              <a:t>   Синтезовані в роботі композитні ферити проявляють питому намагніченість насичення та залишкову магнітну індукцію, які сягають опублікованих значень.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Char char="ü"/>
            </a:pPr>
            <a:r>
              <a:rPr lang="uk-UA" sz="1800" dirty="0">
                <a:latin typeface="Comic Sans MS" panose="030F0702030302020204" pitchFamily="66" charset="0"/>
              </a:rPr>
              <a:t> </a:t>
            </a:r>
            <a:r>
              <a:rPr lang="uk-UA" sz="1800" dirty="0" smtClean="0">
                <a:latin typeface="Comic Sans MS" panose="030F0702030302020204" pitchFamily="66" charset="0"/>
              </a:rPr>
              <a:t>  Оптимальні умови синтезу: температура прожарювання 400 </a:t>
            </a:r>
            <a:r>
              <a:rPr lang="en-US" sz="1800" dirty="0" smtClean="0">
                <a:latin typeface="Comic Sans MS" panose="030F0702030302020204" pitchFamily="66" charset="0"/>
              </a:rPr>
              <a:t>º</a:t>
            </a:r>
            <a:r>
              <a:rPr lang="uk-UA" sz="1800" dirty="0" smtClean="0">
                <a:latin typeface="Comic Sans MS" panose="030F0702030302020204" pitchFamily="66" charset="0"/>
              </a:rPr>
              <a:t>С, вміст активного вугілля – 30 та 40 % </a:t>
            </a:r>
            <a:r>
              <a:rPr lang="uk-UA" sz="1800" dirty="0" err="1" smtClean="0">
                <a:latin typeface="Comic Sans MS" panose="030F0702030302020204" pitchFamily="66" charset="0"/>
              </a:rPr>
              <a:t>оксисненого</a:t>
            </a:r>
            <a:r>
              <a:rPr lang="uk-UA" sz="1800" dirty="0" smtClean="0">
                <a:latin typeface="Comic Sans MS" panose="030F0702030302020204" pitchFamily="66" charset="0"/>
              </a:rPr>
              <a:t> та вихідного відповідно.</a:t>
            </a:r>
          </a:p>
          <a:p>
            <a:pPr marL="0" lvl="1" indent="0">
              <a:buNone/>
            </a:pPr>
            <a:endParaRPr lang="uk-UA" i="0" dirty="0" smtClean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endParaRPr lang="uk-UA" i="0" dirty="0" smtClean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uk-UA" i="0" dirty="0" smtClean="0">
                <a:latin typeface="Comic Sans MS" panose="030F0702030302020204" pitchFamily="66" charset="0"/>
              </a:rPr>
              <a:t>На підставі отриманих експериментальних результатів встановлено взаємозв’язок між умовами синтезу, структурою та фізико-хімічними властивостями феритів та композитів на їх основі.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b="1" i="0" dirty="0" smtClean="0">
                <a:latin typeface="Comic Sans MS" panose="030F0702030302020204" pitchFamily="66" charset="0"/>
              </a:rPr>
              <a:t>NF</a:t>
            </a:r>
            <a:r>
              <a:rPr lang="uk-UA" b="1" i="0" dirty="0" smtClean="0">
                <a:latin typeface="Comic Sans MS" panose="030F0702030302020204" pitchFamily="66" charset="0"/>
              </a:rPr>
              <a:t>*-400</a:t>
            </a:r>
            <a:r>
              <a:rPr lang="en-US" b="1" i="0" dirty="0" smtClean="0">
                <a:latin typeface="Comic Sans MS" panose="030F0702030302020204" pitchFamily="66" charset="0"/>
              </a:rPr>
              <a:t>Air</a:t>
            </a:r>
            <a:r>
              <a:rPr lang="uk-UA" i="0" dirty="0" smtClean="0">
                <a:latin typeface="Comic Sans MS" panose="030F0702030302020204" pitchFamily="66" charset="0"/>
              </a:rPr>
              <a:t>, </a:t>
            </a:r>
            <a:r>
              <a:rPr lang="en-US" b="1" i="0" dirty="0" err="1" smtClean="0">
                <a:latin typeface="Comic Sans MS" panose="030F0702030302020204" pitchFamily="66" charset="0"/>
              </a:rPr>
              <a:t>Cin</a:t>
            </a:r>
            <a:r>
              <a:rPr lang="uk-UA" b="1" i="0" dirty="0" smtClean="0">
                <a:latin typeface="Comic Sans MS" panose="030F0702030302020204" pitchFamily="66" charset="0"/>
              </a:rPr>
              <a:t>/</a:t>
            </a:r>
            <a:r>
              <a:rPr lang="en-US" b="1" i="0" dirty="0" smtClean="0">
                <a:latin typeface="Comic Sans MS" panose="030F0702030302020204" pitchFamily="66" charset="0"/>
              </a:rPr>
              <a:t>NF</a:t>
            </a:r>
            <a:r>
              <a:rPr lang="uk-UA" b="1" i="0" dirty="0" smtClean="0">
                <a:latin typeface="Comic Sans MS" panose="030F0702030302020204" pitchFamily="66" charset="0"/>
              </a:rPr>
              <a:t>(4:6)-400</a:t>
            </a:r>
            <a:r>
              <a:rPr lang="en-US" b="1" i="0" dirty="0" smtClean="0">
                <a:latin typeface="Comic Sans MS" panose="030F0702030302020204" pitchFamily="66" charset="0"/>
              </a:rPr>
              <a:t>Air</a:t>
            </a:r>
            <a:r>
              <a:rPr lang="uk-UA" b="1" i="0" dirty="0" smtClean="0">
                <a:latin typeface="Comic Sans MS" panose="030F0702030302020204" pitchFamily="66" charset="0"/>
              </a:rPr>
              <a:t> </a:t>
            </a:r>
            <a:r>
              <a:rPr lang="uk-UA" i="0" dirty="0" smtClean="0">
                <a:latin typeface="Comic Sans MS" panose="030F0702030302020204" pitchFamily="66" charset="0"/>
              </a:rPr>
              <a:t>та</a:t>
            </a:r>
            <a:r>
              <a:rPr lang="en-US" i="0" dirty="0" smtClean="0">
                <a:latin typeface="Comic Sans MS" panose="030F0702030302020204" pitchFamily="66" charset="0"/>
              </a:rPr>
              <a:t> </a:t>
            </a:r>
            <a:r>
              <a:rPr lang="en-US" b="1" i="0" dirty="0" smtClean="0">
                <a:latin typeface="Comic Sans MS" panose="030F0702030302020204" pitchFamily="66" charset="0"/>
              </a:rPr>
              <a:t>Cox</a:t>
            </a:r>
            <a:r>
              <a:rPr lang="uk-UA" b="1" i="0" dirty="0" smtClean="0">
                <a:latin typeface="Comic Sans MS" panose="030F0702030302020204" pitchFamily="66" charset="0"/>
              </a:rPr>
              <a:t>/</a:t>
            </a:r>
            <a:r>
              <a:rPr lang="en-US" b="1" i="0" dirty="0" smtClean="0">
                <a:latin typeface="Comic Sans MS" panose="030F0702030302020204" pitchFamily="66" charset="0"/>
              </a:rPr>
              <a:t>NF</a:t>
            </a:r>
            <a:r>
              <a:rPr lang="uk-UA" b="1" i="0" dirty="0" smtClean="0">
                <a:latin typeface="Comic Sans MS" panose="030F0702030302020204" pitchFamily="66" charset="0"/>
              </a:rPr>
              <a:t>(2:5)-500</a:t>
            </a:r>
            <a:r>
              <a:rPr lang="en-US" b="1" i="0" dirty="0" err="1" smtClean="0">
                <a:latin typeface="Comic Sans MS" panose="030F0702030302020204" pitchFamily="66" charset="0"/>
              </a:rPr>
              <a:t>Ar</a:t>
            </a:r>
            <a:r>
              <a:rPr lang="uk-UA" b="1" i="0" dirty="0" smtClean="0">
                <a:latin typeface="Comic Sans MS" panose="030F0702030302020204" pitchFamily="66" charset="0"/>
              </a:rPr>
              <a:t> </a:t>
            </a:r>
            <a:r>
              <a:rPr lang="uk-UA" i="0" dirty="0" smtClean="0">
                <a:latin typeface="Comic Sans MS" panose="030F0702030302020204" pitchFamily="66" charset="0"/>
              </a:rPr>
              <a:t>можуть бути використані як каталізатори </a:t>
            </a:r>
            <a:r>
              <a:rPr lang="uk-UA" i="0" dirty="0" err="1" smtClean="0">
                <a:latin typeface="Comic Sans MS" panose="030F0702030302020204" pitchFamily="66" charset="0"/>
              </a:rPr>
              <a:t>борогідридних</a:t>
            </a:r>
            <a:r>
              <a:rPr lang="uk-UA" i="0" dirty="0" smtClean="0">
                <a:latin typeface="Comic Sans MS" panose="030F0702030302020204" pitchFamily="66" charset="0"/>
              </a:rPr>
              <a:t> паливних комірок прямої дії та функціональні магнітні матеріали.</a:t>
            </a:r>
            <a:endParaRPr lang="uk-UA" dirty="0" smtClean="0">
              <a:latin typeface="Times New Roman"/>
              <a:ea typeface="Times New Roman"/>
              <a:cs typeface="Times New Roman"/>
            </a:endParaRPr>
          </a:p>
          <a:p>
            <a:pPr marL="0" lvl="1" indent="0">
              <a:buNone/>
            </a:pPr>
            <a:endParaRPr lang="uk-UA" i="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719264" cy="404614"/>
          </a:xfrm>
        </p:spPr>
        <p:txBody>
          <a:bodyPr/>
          <a:lstStyle/>
          <a:p>
            <a:fld id="{CF343E5F-BBCE-44BE-A04A-AF078342A15A}" type="slidenum">
              <a:rPr lang="ru-RU" sz="2000" smtClean="0"/>
              <a:pPr/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93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400050"/>
            <a:ext cx="9601200" cy="185233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ВЛАСНЕ РОЗРОБЛЕНИЙ МЕТОД</a:t>
            </a:r>
            <a:br>
              <a:rPr lang="uk-UA" sz="3200" dirty="0" smtClean="0">
                <a:latin typeface="Comic Sans MS" pitchFamily="66" charset="0"/>
              </a:rPr>
            </a:br>
            <a:r>
              <a:rPr lang="uk-UA" sz="3200" dirty="0" smtClean="0">
                <a:latin typeface="Comic Sans MS" pitchFamily="66" charset="0"/>
              </a:rPr>
              <a:t>СИНТЕЗУ – СПІВОСАДЖЕННЯ</a:t>
            </a:r>
            <a:br>
              <a:rPr lang="uk-UA" sz="3200" dirty="0" smtClean="0">
                <a:latin typeface="Comic Sans MS" pitchFamily="66" charset="0"/>
              </a:rPr>
            </a:br>
            <a:r>
              <a:rPr lang="uk-UA" sz="3200" dirty="0" smtClean="0">
                <a:latin typeface="Comic Sans MS" pitchFamily="66" charset="0"/>
              </a:rPr>
              <a:t>З ПЕРЕГРІВАННЯМ</a:t>
            </a:r>
            <a:br>
              <a:rPr lang="uk-UA" sz="3200" dirty="0" smtClean="0">
                <a:latin typeface="Comic Sans MS" pitchFamily="66" charset="0"/>
              </a:rPr>
            </a:br>
            <a:endParaRPr lang="ru-RU" sz="3200" dirty="0"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52" y="0"/>
            <a:ext cx="2940531" cy="30406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65031"/>
            <a:ext cx="9601200" cy="4302369"/>
          </a:xfrm>
        </p:spPr>
        <p:txBody>
          <a:bodyPr/>
          <a:lstStyle/>
          <a:p>
            <a:pPr marL="0" indent="0">
              <a:buNone/>
            </a:pPr>
            <a:endParaRPr lang="uk-UA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42" y="3040673"/>
            <a:ext cx="2627749" cy="383006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719264" cy="404614"/>
          </a:xfrm>
        </p:spPr>
        <p:txBody>
          <a:bodyPr/>
          <a:lstStyle/>
          <a:p>
            <a:fld id="{CF343E5F-BBCE-44BE-A04A-AF078342A15A}" type="slidenum">
              <a:rPr lang="ru-RU" sz="2000" smtClean="0"/>
              <a:pPr/>
              <a:t>5</a:t>
            </a:fld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612683"/>
              </p:ext>
            </p:extLst>
          </p:nvPr>
        </p:nvGraphicFramePr>
        <p:xfrm>
          <a:off x="775817" y="2459890"/>
          <a:ext cx="7256452" cy="419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40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38" y="1882464"/>
            <a:ext cx="6094562" cy="4570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719264" cy="404614"/>
          </a:xfrm>
        </p:spPr>
        <p:txBody>
          <a:bodyPr/>
          <a:lstStyle/>
          <a:p>
            <a:fld id="{CF343E5F-BBCE-44BE-A04A-AF078342A15A}" type="slidenum">
              <a:rPr lang="ru-RU" sz="2000" smtClean="0"/>
              <a:pPr/>
              <a:t>6</a:t>
            </a:fld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77492308"/>
              </p:ext>
            </p:extLst>
          </p:nvPr>
        </p:nvGraphicFramePr>
        <p:xfrm>
          <a:off x="1119069" y="3517000"/>
          <a:ext cx="2812211" cy="227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73308546"/>
              </p:ext>
            </p:extLst>
          </p:nvPr>
        </p:nvGraphicFramePr>
        <p:xfrm>
          <a:off x="8644600" y="122927"/>
          <a:ext cx="2812211" cy="227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4" y="1127252"/>
            <a:ext cx="2940531" cy="3040673"/>
          </a:xfrm>
          <a:prstGeom prst="rect">
            <a:avLst/>
          </a:prstGeom>
        </p:spPr>
      </p:pic>
      <p:pic>
        <p:nvPicPr>
          <p:cNvPr id="8" name="Ріст ксерогелю (convert-video-online.com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72372" y="-1714520"/>
            <a:ext cx="5624028" cy="10018889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199" y="0"/>
            <a:ext cx="9601200" cy="14859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ПЕРЕГРІВАННЯ</a:t>
            </a:r>
            <a:endParaRPr lang="ru-RU" sz="32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200025"/>
            <a:ext cx="9601200" cy="14859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ПРОПОЗИЦІЇ ЩОДО НАПРЯМКУ ПОДАЛЬШИХ ДОСЛІДЖЕНЬ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952" y="2053087"/>
            <a:ext cx="10358438" cy="4491013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uk-UA" i="0" dirty="0" smtClean="0">
                <a:latin typeface="Comic Sans MS" panose="030F0702030302020204" pitchFamily="66" charset="0"/>
              </a:rPr>
              <a:t>Синтез нової партії нікелевих феритів та композитів на їх основі.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uk-UA" i="0" dirty="0" smtClean="0">
                <a:latin typeface="Comic Sans MS" panose="030F0702030302020204" pitchFamily="66" charset="0"/>
              </a:rPr>
              <a:t>Встановлення взаємозв’язку між умовами синтезу та морфологією поверхні, внутрішньою будовою, магнітними властивостями, каталітичною активністю для подальшого уточнення оптимумів умов синтезу нікелевих феритів в якості:</a:t>
            </a:r>
          </a:p>
          <a:p>
            <a:pPr marL="0" lvl="1" indent="0">
              <a:buNone/>
            </a:pPr>
            <a:r>
              <a:rPr lang="uk-UA" i="0" dirty="0">
                <a:latin typeface="Comic Sans MS" panose="030F0702030302020204" pitchFamily="66" charset="0"/>
              </a:rPr>
              <a:t>	</a:t>
            </a:r>
            <a:r>
              <a:rPr lang="uk-UA" i="0" dirty="0" smtClean="0">
                <a:latin typeface="Comic Sans MS" panose="030F0702030302020204" pitchFamily="66" charset="0"/>
              </a:rPr>
              <a:t>- магнітних </a:t>
            </a:r>
            <a:r>
              <a:rPr lang="uk-UA" i="0" dirty="0" err="1" smtClean="0">
                <a:latin typeface="Comic Sans MS" panose="030F0702030302020204" pitchFamily="66" charset="0"/>
              </a:rPr>
              <a:t>шпінельних</a:t>
            </a:r>
            <a:r>
              <a:rPr lang="uk-UA" i="0" dirty="0" smtClean="0">
                <a:latin typeface="Comic Sans MS" panose="030F0702030302020204" pitchFamily="66" charset="0"/>
              </a:rPr>
              <a:t> </a:t>
            </a:r>
            <a:r>
              <a:rPr lang="uk-UA" i="0" dirty="0" err="1" smtClean="0">
                <a:latin typeface="Comic Sans MS" panose="030F0702030302020204" pitchFamily="66" charset="0"/>
              </a:rPr>
              <a:t>нанопорошків</a:t>
            </a:r>
            <a:r>
              <a:rPr lang="uk-UA" i="0" dirty="0" smtClean="0">
                <a:latin typeface="Comic Sans MS" panose="030F0702030302020204" pitchFamily="66" charset="0"/>
              </a:rPr>
              <a:t>;</a:t>
            </a:r>
          </a:p>
          <a:p>
            <a:pPr marL="0" lvl="1" indent="0">
              <a:buNone/>
            </a:pPr>
            <a:r>
              <a:rPr lang="uk-UA" i="0" dirty="0">
                <a:latin typeface="Comic Sans MS" panose="030F0702030302020204" pitchFamily="66" charset="0"/>
              </a:rPr>
              <a:t>	</a:t>
            </a:r>
            <a:r>
              <a:rPr lang="uk-UA" i="0" dirty="0" smtClean="0">
                <a:latin typeface="Comic Sans MS" panose="030F0702030302020204" pitchFamily="66" charset="0"/>
              </a:rPr>
              <a:t>- новітніх каталізаторів.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uk-UA" i="0" dirty="0" smtClean="0">
                <a:latin typeface="Comic Sans MS" panose="030F0702030302020204" pitchFamily="66" charset="0"/>
              </a:rPr>
              <a:t>Створення модельних </a:t>
            </a:r>
            <a:r>
              <a:rPr lang="uk-UA" i="0" dirty="0" err="1" smtClean="0">
                <a:latin typeface="Comic Sans MS" panose="030F0702030302020204" pitchFamily="66" charset="0"/>
              </a:rPr>
              <a:t>борогідридних</a:t>
            </a:r>
            <a:r>
              <a:rPr lang="uk-UA" i="0" dirty="0" smtClean="0">
                <a:latin typeface="Comic Sans MS" panose="030F0702030302020204" pitchFamily="66" charset="0"/>
              </a:rPr>
              <a:t> паливних комірок прямої дії сучасної «зеленої енергетики».</a:t>
            </a:r>
            <a:endParaRPr lang="en-US" i="0" dirty="0">
              <a:latin typeface="Comic Sans MS" panose="030F0702030302020204" pitchFamily="66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uk-UA" i="0" dirty="0" smtClean="0">
                <a:latin typeface="Comic Sans MS" panose="030F0702030302020204" pitchFamily="66" charset="0"/>
              </a:rPr>
              <a:t>Дослідження самовідновлення нікелевих феритів, створення модельних «повітряних насосів» на їх основі.</a:t>
            </a:r>
          </a:p>
          <a:p>
            <a:pPr marL="0" lvl="1" indent="0">
              <a:buNone/>
            </a:pPr>
            <a:endParaRPr lang="uk-UA" i="0" dirty="0" smtClean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endParaRPr lang="uk-UA" i="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719264" cy="404614"/>
          </a:xfrm>
        </p:spPr>
        <p:txBody>
          <a:bodyPr/>
          <a:lstStyle/>
          <a:p>
            <a:fld id="{CF343E5F-BBCE-44BE-A04A-AF078342A15A}" type="slidenum">
              <a:rPr lang="ru-RU" sz="2000" smtClean="0"/>
              <a:pPr/>
              <a:t>7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76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841</TotalTime>
  <Words>303</Words>
  <Application>Microsoft Office PowerPoint</Application>
  <PresentationFormat>Произвольный</PresentationFormat>
  <Paragraphs>53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Crop</vt:lpstr>
      <vt:lpstr>«СИНТЕЗ ТА ЕЛЕКТРОМАГНІТНІ ВЛАСТИВОСТІ НІКЕЛЕВИХ ФЕРИТІВ  ТА КОМПОЗИТІВ НА ЇХ ОСНОВІ»</vt:lpstr>
      <vt:lpstr>ПЕРЕДУМОВИ ДОСЛІДЖЕНЬ</vt:lpstr>
      <vt:lpstr>Об’єкт І завдання дослідження</vt:lpstr>
      <vt:lpstr>ПОПЕРЕДНІ РЕЗУЛЬТАТИ</vt:lpstr>
      <vt:lpstr>ВЛАСНЕ РОЗРОБЛЕНИЙ МЕТОД СИНТЕЗУ – СПІВОСАДЖЕННЯ З ПЕРЕГРІВАННЯМ </vt:lpstr>
      <vt:lpstr>ПЕРЕГРІВАННЯ</vt:lpstr>
      <vt:lpstr>ПРОПОЗИЦІЇ ЩОДО НАПРЯМКУ ПОДАЛЬШИХ ДОСЛІДЖЕНЬ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дипломної роботи з теми:</dc:title>
  <dc:creator>user</dc:creator>
  <cp:lastModifiedBy>IRINA</cp:lastModifiedBy>
  <cp:revision>83</cp:revision>
  <dcterms:created xsi:type="dcterms:W3CDTF">2018-03-14T15:42:57Z</dcterms:created>
  <dcterms:modified xsi:type="dcterms:W3CDTF">2018-05-31T14:17:34Z</dcterms:modified>
</cp:coreProperties>
</file>